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3"/>
  </p:notesMasterIdLst>
  <p:handoutMasterIdLst>
    <p:handoutMasterId r:id="rId14"/>
  </p:handoutMasterIdLst>
  <p:sldIdLst>
    <p:sldId id="256" r:id="rId5"/>
    <p:sldId id="257" r:id="rId6"/>
    <p:sldId id="258" r:id="rId7"/>
    <p:sldId id="262" r:id="rId8"/>
    <p:sldId id="265" r:id="rId9"/>
    <p:sldId id="270" r:id="rId10"/>
    <p:sldId id="266"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0704" autoAdjust="0"/>
  </p:normalViewPr>
  <p:slideViewPr>
    <p:cSldViewPr snapToGrid="0">
      <p:cViewPr varScale="1">
        <p:scale>
          <a:sx n="80" d="100"/>
          <a:sy n="80" d="100"/>
        </p:scale>
        <p:origin x="58" y="15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8915E-DC14-41D6-9BB5-F49E1C265163}" type="doc">
      <dgm:prSet loTypeId="urn:microsoft.com/office/officeart/2016/7/layout/HorizontalActionList" loCatId="list" qsTypeId="urn:microsoft.com/office/officeart/2005/8/quickstyle/simple1" qsCatId="simple" csTypeId="urn:microsoft.com/office/officeart/2005/8/colors/accent1_2" csCatId="accent1" phldr="1"/>
      <dgm:spPr/>
      <dgm:t>
        <a:bodyPr/>
        <a:lstStyle/>
        <a:p>
          <a:endParaRPr lang="en-US"/>
        </a:p>
      </dgm:t>
    </dgm:pt>
    <dgm:pt modelId="{8FE81FEC-2664-411F-AEB3-065F29F52751}">
      <dgm:prSet custT="1"/>
      <dgm:spPr/>
      <dgm:t>
        <a:bodyPr lIns="182880" tIns="182880" rIns="182880" bIns="182880"/>
        <a:lstStyle/>
        <a:p>
          <a:pPr marL="0" lvl="0" indent="0" algn="l" defTabSz="666750" rtl="0">
            <a:lnSpc>
              <a:spcPct val="100000"/>
            </a:lnSpc>
            <a:spcBef>
              <a:spcPct val="0"/>
            </a:spcBef>
            <a:spcAft>
              <a:spcPct val="35000"/>
            </a:spcAft>
            <a:buNone/>
          </a:pPr>
          <a:r>
            <a:rPr lang="en-US" sz="1400" kern="1200" spc="50" baseline="0" dirty="0">
              <a:solidFill>
                <a:prstClr val="black">
                  <a:hueOff val="0"/>
                  <a:satOff val="0"/>
                  <a:lumOff val="0"/>
                  <a:alphaOff val="0"/>
                </a:prstClr>
              </a:solidFill>
              <a:latin typeface="Tenorite"/>
              <a:ea typeface="+mn-ea"/>
              <a:cs typeface="+mn-cs"/>
            </a:rPr>
            <a:t>Use presbytery policies, if you wish, to prepare your policies.</a:t>
          </a:r>
        </a:p>
      </dgm:t>
    </dgm:pt>
    <dgm:pt modelId="{BCBC007E-0269-421B-9C41-DE26D5C3A822}" type="parTrans" cxnId="{711E093C-AD42-45A4-8D40-A2D39702062E}">
      <dgm:prSet/>
      <dgm:spPr/>
      <dgm:t>
        <a:bodyPr/>
        <a:lstStyle/>
        <a:p>
          <a:endParaRPr lang="en-US">
            <a:latin typeface="+mn-lt"/>
          </a:endParaRPr>
        </a:p>
      </dgm:t>
    </dgm:pt>
    <dgm:pt modelId="{80230EB7-7230-4881-A631-309C07417378}" type="sibTrans" cxnId="{711E093C-AD42-45A4-8D40-A2D39702062E}">
      <dgm:prSet/>
      <dgm:spPr/>
      <dgm:t>
        <a:bodyPr/>
        <a:lstStyle/>
        <a:p>
          <a:endParaRPr lang="en-US">
            <a:latin typeface="+mn-lt"/>
          </a:endParaRPr>
        </a:p>
      </dgm:t>
    </dgm:pt>
    <dgm:pt modelId="{73D947E0-108F-4D20-A71E-3CF329F97212}">
      <dgm:prSet phldr="0" custT="1"/>
      <dgm:spPr/>
      <dgm:t>
        <a:bodyPr/>
        <a:lstStyle/>
        <a:p>
          <a:pPr marL="0" indent="0" algn="ctr" defTabSz="914400" rtl="0" eaLnBrk="1" latinLnBrk="0" hangingPunct="1">
            <a:lnSpc>
              <a:spcPct val="90000"/>
            </a:lnSpc>
            <a:spcBef>
              <a:spcPts val="1000"/>
            </a:spcBef>
            <a:buFont typeface="Arial" panose="020B0604020202020204" pitchFamily="34" charset="0"/>
            <a:buNone/>
          </a:pPr>
          <a:r>
            <a:rPr lang="en-US" sz="1600" kern="1200" spc="150" baseline="0" dirty="0">
              <a:solidFill>
                <a:schemeClr val="tx1"/>
              </a:solidFill>
              <a:latin typeface="+mj-lt"/>
              <a:ea typeface="+mj-ea"/>
              <a:cs typeface="+mj-cs"/>
            </a:rPr>
            <a:t>Anti-Harassment</a:t>
          </a:r>
        </a:p>
      </dgm:t>
    </dgm:pt>
    <dgm:pt modelId="{9D249532-A24D-4D8F-848A-9F42F2E486C9}" type="parTrans" cxnId="{A0077D09-C12C-46D0-8DF7-194B6911362A}">
      <dgm:prSet/>
      <dgm:spPr/>
      <dgm:t>
        <a:bodyPr/>
        <a:lstStyle/>
        <a:p>
          <a:endParaRPr lang="en-US">
            <a:latin typeface="+mn-lt"/>
          </a:endParaRPr>
        </a:p>
      </dgm:t>
    </dgm:pt>
    <dgm:pt modelId="{AE813459-65AB-4FA9-B717-330DDA6DFA4E}" type="sibTrans" cxnId="{A0077D09-C12C-46D0-8DF7-194B6911362A}">
      <dgm:prSet/>
      <dgm:spPr/>
      <dgm:t>
        <a:bodyPr/>
        <a:lstStyle/>
        <a:p>
          <a:endParaRPr lang="en-US">
            <a:latin typeface="+mn-lt"/>
          </a:endParaRPr>
        </a:p>
      </dgm:t>
    </dgm:pt>
    <dgm:pt modelId="{30A490C8-22B4-4D68-875C-0F0DE2FF864D}">
      <dgm:prSet phldr="0" custT="1"/>
      <dgm:spPr/>
      <dgm:t>
        <a:bodyPr/>
        <a:lstStyle/>
        <a:p>
          <a:pPr marL="0">
            <a:lnSpc>
              <a:spcPct val="100000"/>
            </a:lnSpc>
          </a:pPr>
          <a:r>
            <a:rPr lang="en-US" sz="1400" spc="50" baseline="0" dirty="0">
              <a:latin typeface="+mn-lt"/>
            </a:rPr>
            <a:t>Each session and congregation needs a policy.</a:t>
          </a:r>
        </a:p>
      </dgm:t>
    </dgm:pt>
    <dgm:pt modelId="{035C64B0-4F0C-4FD1-BD23-B1D4C9887CBE}" type="parTrans" cxnId="{381FE1CC-8184-4745-8EB3-6DE11655998D}">
      <dgm:prSet/>
      <dgm:spPr/>
      <dgm:t>
        <a:bodyPr/>
        <a:lstStyle/>
        <a:p>
          <a:endParaRPr lang="en-US">
            <a:latin typeface="+mn-lt"/>
          </a:endParaRPr>
        </a:p>
      </dgm:t>
    </dgm:pt>
    <dgm:pt modelId="{45495DA8-8707-41E3-A12B-FA5766269C44}" type="sibTrans" cxnId="{381FE1CC-8184-4745-8EB3-6DE11655998D}">
      <dgm:prSet/>
      <dgm:spPr/>
      <dgm:t>
        <a:bodyPr/>
        <a:lstStyle/>
        <a:p>
          <a:endParaRPr lang="en-US">
            <a:latin typeface="+mn-lt"/>
          </a:endParaRPr>
        </a:p>
      </dgm:t>
    </dgm:pt>
    <dgm:pt modelId="{B1AFA1AF-0FF8-45B3-A6D0-0E255A2F637D}">
      <dgm:prSet phldr="0" custT="1"/>
      <dgm:spPr/>
      <dgm:t>
        <a:bodyPr/>
        <a:lstStyle/>
        <a:p>
          <a:pPr marL="0"/>
          <a:r>
            <a:rPr lang="en-US" sz="1600" kern="1200" spc="150" baseline="0" dirty="0">
              <a:solidFill>
                <a:prstClr val="black"/>
              </a:solidFill>
              <a:latin typeface="Tenorite"/>
              <a:ea typeface="+mn-ea"/>
              <a:cs typeface="+mn-cs"/>
            </a:rPr>
            <a:t>Antiracism</a:t>
          </a:r>
        </a:p>
      </dgm:t>
    </dgm:pt>
    <dgm:pt modelId="{10C68AF5-481C-45AA-A216-8BBBB04515B9}" type="parTrans" cxnId="{F28D7702-2FC3-49BD-BB13-C989E5EE622A}">
      <dgm:prSet/>
      <dgm:spPr/>
      <dgm:t>
        <a:bodyPr/>
        <a:lstStyle/>
        <a:p>
          <a:endParaRPr lang="en-US">
            <a:latin typeface="+mn-lt"/>
          </a:endParaRPr>
        </a:p>
      </dgm:t>
    </dgm:pt>
    <dgm:pt modelId="{88649F7A-400B-4056-965D-C9AC0B3AD942}" type="sibTrans" cxnId="{F28D7702-2FC3-49BD-BB13-C989E5EE622A}">
      <dgm:prSet/>
      <dgm:spPr/>
      <dgm:t>
        <a:bodyPr/>
        <a:lstStyle/>
        <a:p>
          <a:endParaRPr lang="en-US">
            <a:latin typeface="+mn-lt"/>
          </a:endParaRPr>
        </a:p>
      </dgm:t>
    </dgm:pt>
    <dgm:pt modelId="{50418D2B-9486-42DE-AFDD-1D31420040FF}">
      <dgm:prSet phldr="0" custT="1"/>
      <dgm:spPr/>
      <dgm:t>
        <a:bodyPr/>
        <a:lstStyle/>
        <a:p>
          <a:pPr marL="0">
            <a:lnSpc>
              <a:spcPct val="100000"/>
            </a:lnSpc>
          </a:pPr>
          <a:r>
            <a:rPr lang="en-US" sz="1400" spc="50" baseline="0" dirty="0">
              <a:latin typeface="+mn-lt"/>
            </a:rPr>
            <a:t>Each session and  congregation needs a policy.</a:t>
          </a:r>
        </a:p>
      </dgm:t>
    </dgm:pt>
    <dgm:pt modelId="{D5A17F6B-93F5-442B-938A-0F38C281BE88}" type="parTrans" cxnId="{5A5BA622-5DEB-48B9-88D9-C1DE36C711E5}">
      <dgm:prSet/>
      <dgm:spPr/>
      <dgm:t>
        <a:bodyPr/>
        <a:lstStyle/>
        <a:p>
          <a:endParaRPr lang="en-US">
            <a:latin typeface="+mn-lt"/>
          </a:endParaRPr>
        </a:p>
      </dgm:t>
    </dgm:pt>
    <dgm:pt modelId="{1D87A0A5-8024-4710-846B-D5BFAC785107}" type="sibTrans" cxnId="{5A5BA622-5DEB-48B9-88D9-C1DE36C711E5}">
      <dgm:prSet/>
      <dgm:spPr/>
      <dgm:t>
        <a:bodyPr/>
        <a:lstStyle/>
        <a:p>
          <a:endParaRPr lang="en-US">
            <a:latin typeface="+mn-lt"/>
          </a:endParaRPr>
        </a:p>
      </dgm:t>
    </dgm:pt>
    <dgm:pt modelId="{E9682B4F-0217-4B50-923E-C104AA24290F}">
      <dgm:prSet phldr="0" custT="1"/>
      <dgm:spPr/>
      <dgm:t>
        <a:bodyPr/>
        <a:lstStyle/>
        <a:p>
          <a:pPr marL="0" lvl="0" indent="0" algn="ctr" defTabSz="889000">
            <a:lnSpc>
              <a:spcPct val="90000"/>
            </a:lnSpc>
            <a:spcBef>
              <a:spcPct val="0"/>
            </a:spcBef>
            <a:spcAft>
              <a:spcPct val="35000"/>
            </a:spcAft>
            <a:buNone/>
          </a:pPr>
          <a:r>
            <a:rPr lang="en-US" sz="1600" kern="1200" spc="150" baseline="0" dirty="0">
              <a:solidFill>
                <a:prstClr val="black"/>
              </a:solidFill>
              <a:latin typeface="Tenorite"/>
              <a:ea typeface="+mn-ea"/>
              <a:cs typeface="+mn-cs"/>
            </a:rPr>
            <a:t>Prevention of Sexual Misconduct </a:t>
          </a:r>
        </a:p>
      </dgm:t>
    </dgm:pt>
    <dgm:pt modelId="{E0F6C4AF-9BBB-4698-91D7-F9AE3EACBD5D}" type="parTrans" cxnId="{6C23D0C9-74B2-4C8B-AB2F-A03B3B0EBE56}">
      <dgm:prSet/>
      <dgm:spPr/>
      <dgm:t>
        <a:bodyPr/>
        <a:lstStyle/>
        <a:p>
          <a:endParaRPr lang="en-US">
            <a:latin typeface="+mn-lt"/>
          </a:endParaRPr>
        </a:p>
      </dgm:t>
    </dgm:pt>
    <dgm:pt modelId="{B8632E42-D7EB-4C31-877E-6F1B2801851A}" type="sibTrans" cxnId="{6C23D0C9-74B2-4C8B-AB2F-A03B3B0EBE56}">
      <dgm:prSet/>
      <dgm:spPr/>
      <dgm:t>
        <a:bodyPr/>
        <a:lstStyle/>
        <a:p>
          <a:endParaRPr lang="en-US">
            <a:latin typeface="+mn-lt"/>
          </a:endParaRPr>
        </a:p>
      </dgm:t>
    </dgm:pt>
    <dgm:pt modelId="{0EC0C300-11E4-45CF-8418-973585107209}">
      <dgm:prSet phldr="0" custT="1"/>
      <dgm:spPr/>
      <dgm:t>
        <a:bodyPr/>
        <a:lstStyle/>
        <a:p>
          <a:pPr marL="0" lvl="0" indent="0" algn="l" defTabSz="666750">
            <a:lnSpc>
              <a:spcPct val="100000"/>
            </a:lnSpc>
            <a:spcBef>
              <a:spcPct val="0"/>
            </a:spcBef>
            <a:spcAft>
              <a:spcPct val="35000"/>
            </a:spcAft>
            <a:buNone/>
          </a:pPr>
          <a:r>
            <a:rPr lang="en-US" sz="1400" kern="1200" spc="50" baseline="0" dirty="0">
              <a:solidFill>
                <a:prstClr val="black">
                  <a:hueOff val="0"/>
                  <a:satOff val="0"/>
                  <a:lumOff val="0"/>
                  <a:alphaOff val="0"/>
                </a:prstClr>
              </a:solidFill>
              <a:latin typeface="Tenorite"/>
              <a:ea typeface="+mn-ea"/>
              <a:cs typeface="+mn-cs"/>
            </a:rPr>
            <a:t>You should already have this policy.</a:t>
          </a:r>
        </a:p>
      </dgm:t>
    </dgm:pt>
    <dgm:pt modelId="{1E4DD98E-100E-46B7-B24A-408BBF69E9FA}" type="parTrans" cxnId="{51563A4F-C0EB-47D6-B5BC-47A4E599AD4B}">
      <dgm:prSet/>
      <dgm:spPr/>
      <dgm:t>
        <a:bodyPr/>
        <a:lstStyle/>
        <a:p>
          <a:endParaRPr lang="en-US">
            <a:latin typeface="+mn-lt"/>
          </a:endParaRPr>
        </a:p>
      </dgm:t>
    </dgm:pt>
    <dgm:pt modelId="{90FAB5D1-62B3-4FF6-A07D-EE607F529C32}" type="sibTrans" cxnId="{51563A4F-C0EB-47D6-B5BC-47A4E599AD4B}">
      <dgm:prSet/>
      <dgm:spPr/>
      <dgm:t>
        <a:bodyPr/>
        <a:lstStyle/>
        <a:p>
          <a:endParaRPr lang="en-US">
            <a:latin typeface="+mn-lt"/>
          </a:endParaRPr>
        </a:p>
      </dgm:t>
    </dgm:pt>
    <dgm:pt modelId="{FEB4A941-E9FA-4A86-A673-85FF34B35F20}">
      <dgm:prSet phldr="0" custT="1"/>
      <dgm:spPr/>
      <dgm:t>
        <a:bodyPr/>
        <a:lstStyle/>
        <a:p>
          <a:pPr marL="0" lvl="0" indent="0" algn="l" defTabSz="666750" rtl="0">
            <a:lnSpc>
              <a:spcPct val="100000"/>
            </a:lnSpc>
            <a:spcBef>
              <a:spcPct val="0"/>
            </a:spcBef>
            <a:spcAft>
              <a:spcPct val="35000"/>
            </a:spcAft>
            <a:buNone/>
          </a:pPr>
          <a:r>
            <a:rPr lang="en-US" sz="1400" kern="1200" spc="50" baseline="0" dirty="0">
              <a:solidFill>
                <a:prstClr val="black">
                  <a:hueOff val="0"/>
                  <a:satOff val="0"/>
                  <a:lumOff val="0"/>
                  <a:alphaOff val="0"/>
                </a:prstClr>
              </a:solidFill>
              <a:latin typeface="Tenorite"/>
              <a:ea typeface="+mn-ea"/>
              <a:cs typeface="+mn-cs"/>
            </a:rPr>
            <a:t>You should already have this policy.</a:t>
          </a:r>
        </a:p>
      </dgm:t>
    </dgm:pt>
    <dgm:pt modelId="{39522508-BC4E-4DD5-A744-AFEFFE36DB74}" type="parTrans" cxnId="{F942F56C-9025-4AA1-9B36-C5AE0A93B0F5}">
      <dgm:prSet/>
      <dgm:spPr/>
      <dgm:t>
        <a:bodyPr/>
        <a:lstStyle/>
        <a:p>
          <a:endParaRPr lang="en-US">
            <a:latin typeface="+mn-lt"/>
          </a:endParaRPr>
        </a:p>
      </dgm:t>
    </dgm:pt>
    <dgm:pt modelId="{97624CC8-6315-4683-B26C-C30D552DA5A6}" type="sibTrans" cxnId="{F942F56C-9025-4AA1-9B36-C5AE0A93B0F5}">
      <dgm:prSet/>
      <dgm:spPr/>
      <dgm:t>
        <a:bodyPr/>
        <a:lstStyle/>
        <a:p>
          <a:endParaRPr lang="en-US">
            <a:latin typeface="+mn-lt"/>
          </a:endParaRPr>
        </a:p>
      </dgm:t>
    </dgm:pt>
    <dgm:pt modelId="{A2322D3A-7AC2-4C5C-9D7E-EAB2313D47D4}">
      <dgm:prSet phldr="0" custT="1"/>
      <dgm:spPr/>
      <dgm:t>
        <a:bodyPr/>
        <a:lstStyle/>
        <a:p>
          <a:pPr marL="0" lvl="0" indent="0" algn="ctr" defTabSz="889000">
            <a:lnSpc>
              <a:spcPct val="90000"/>
            </a:lnSpc>
            <a:spcBef>
              <a:spcPct val="0"/>
            </a:spcBef>
            <a:spcAft>
              <a:spcPct val="35000"/>
            </a:spcAft>
            <a:buNone/>
          </a:pPr>
          <a:r>
            <a:rPr lang="en-US" sz="1600" kern="1200" spc="150" baseline="0" dirty="0">
              <a:solidFill>
                <a:prstClr val="black"/>
              </a:solidFill>
              <a:latin typeface="Tenorite"/>
              <a:ea typeface="+mn-ea"/>
              <a:cs typeface="+mn-cs"/>
            </a:rPr>
            <a:t>Presbytery Policies on website</a:t>
          </a:r>
        </a:p>
      </dgm:t>
    </dgm:pt>
    <dgm:pt modelId="{4A8C15D4-B36F-4764-B4FF-F2AF790D3E17}" type="parTrans" cxnId="{179FAFCF-F878-464E-A8A6-1185EFA0E380}">
      <dgm:prSet/>
      <dgm:spPr/>
      <dgm:t>
        <a:bodyPr/>
        <a:lstStyle/>
        <a:p>
          <a:endParaRPr lang="en-US">
            <a:latin typeface="+mn-lt"/>
          </a:endParaRPr>
        </a:p>
      </dgm:t>
    </dgm:pt>
    <dgm:pt modelId="{84DE1C3A-3FC7-4DB3-88ED-33F65A71557A}" type="sibTrans" cxnId="{179FAFCF-F878-464E-A8A6-1185EFA0E380}">
      <dgm:prSet/>
      <dgm:spPr/>
      <dgm:t>
        <a:bodyPr/>
        <a:lstStyle/>
        <a:p>
          <a:endParaRPr lang="en-US">
            <a:latin typeface="+mn-lt"/>
          </a:endParaRPr>
        </a:p>
      </dgm:t>
    </dgm:pt>
    <dgm:pt modelId="{4F85505A-81B6-4FDA-A144-900B71DAD946}">
      <dgm:prSet phldr="0" custT="1"/>
      <dgm:spPr/>
      <dgm:t>
        <a:bodyPr/>
        <a:lstStyle/>
        <a:p>
          <a:pPr marL="0"/>
          <a:r>
            <a:rPr lang="en-US" sz="1600" kern="1200" spc="150" baseline="0" dirty="0">
              <a:solidFill>
                <a:prstClr val="black"/>
              </a:solidFill>
              <a:latin typeface="Tenorite"/>
              <a:ea typeface="+mn-ea"/>
              <a:cs typeface="+mn-cs"/>
            </a:rPr>
            <a:t>Child and Youth Abuse Prevention</a:t>
          </a:r>
        </a:p>
      </dgm:t>
    </dgm:pt>
    <dgm:pt modelId="{D9A96E25-7BBE-4DDD-8DDE-B4970D4340A8}" type="parTrans" cxnId="{2D633B56-E147-4EFC-B9EE-6C0413F329B0}">
      <dgm:prSet/>
      <dgm:spPr/>
      <dgm:t>
        <a:bodyPr/>
        <a:lstStyle/>
        <a:p>
          <a:endParaRPr lang="en-US">
            <a:latin typeface="+mn-lt"/>
          </a:endParaRPr>
        </a:p>
      </dgm:t>
    </dgm:pt>
    <dgm:pt modelId="{68F74A88-49DC-44B1-BC0D-220A7B97601C}" type="sibTrans" cxnId="{2D633B56-E147-4EFC-B9EE-6C0413F329B0}">
      <dgm:prSet/>
      <dgm:spPr/>
      <dgm:t>
        <a:bodyPr/>
        <a:lstStyle/>
        <a:p>
          <a:endParaRPr lang="en-US">
            <a:latin typeface="+mn-lt"/>
          </a:endParaRPr>
        </a:p>
      </dgm:t>
    </dgm:pt>
    <dgm:pt modelId="{E4B4F7C4-5024-45F0-9FD7-C5068A1AE6C4}" type="pres">
      <dgm:prSet presAssocID="{0DD8915E-DC14-41D6-9BB5-F49E1C265163}" presName="Name0" presStyleCnt="0">
        <dgm:presLayoutVars>
          <dgm:dir/>
          <dgm:animLvl val="lvl"/>
          <dgm:resizeHandles val="exact"/>
        </dgm:presLayoutVars>
      </dgm:prSet>
      <dgm:spPr/>
    </dgm:pt>
    <dgm:pt modelId="{473E2436-1BC1-4A6C-8568-5C38418F52D1}" type="pres">
      <dgm:prSet presAssocID="{73D947E0-108F-4D20-A71E-3CF329F97212}" presName="composite" presStyleCnt="0"/>
      <dgm:spPr/>
    </dgm:pt>
    <dgm:pt modelId="{BDBD7220-3F85-45D2-BED6-5BBFBC23EAE3}" type="pres">
      <dgm:prSet presAssocID="{73D947E0-108F-4D20-A71E-3CF329F97212}" presName="parTx" presStyleLbl="alignNode1" presStyleIdx="0" presStyleCnt="5">
        <dgm:presLayoutVars>
          <dgm:chMax val="0"/>
          <dgm:chPref val="0"/>
        </dgm:presLayoutVars>
      </dgm:prSet>
      <dgm:spPr/>
    </dgm:pt>
    <dgm:pt modelId="{22359DD7-1BFB-4900-BAE6-6084F2F57988}" type="pres">
      <dgm:prSet presAssocID="{73D947E0-108F-4D20-A71E-3CF329F97212}" presName="desTx" presStyleLbl="alignAccFollowNode1" presStyleIdx="0" presStyleCnt="5">
        <dgm:presLayoutVars/>
      </dgm:prSet>
      <dgm:spPr/>
    </dgm:pt>
    <dgm:pt modelId="{38C65349-0C40-499F-9765-B6F38C2DC3C3}" type="pres">
      <dgm:prSet presAssocID="{AE813459-65AB-4FA9-B717-330DDA6DFA4E}" presName="space" presStyleCnt="0"/>
      <dgm:spPr/>
    </dgm:pt>
    <dgm:pt modelId="{C6650FDC-3601-45F5-9125-6E3F90A53F8A}" type="pres">
      <dgm:prSet presAssocID="{B1AFA1AF-0FF8-45B3-A6D0-0E255A2F637D}" presName="composite" presStyleCnt="0"/>
      <dgm:spPr/>
    </dgm:pt>
    <dgm:pt modelId="{C4F84DEA-2002-4D32-8E80-70EEE05E345A}" type="pres">
      <dgm:prSet presAssocID="{B1AFA1AF-0FF8-45B3-A6D0-0E255A2F637D}" presName="parTx" presStyleLbl="alignNode1" presStyleIdx="1" presStyleCnt="5">
        <dgm:presLayoutVars>
          <dgm:chMax val="0"/>
          <dgm:chPref val="0"/>
        </dgm:presLayoutVars>
      </dgm:prSet>
      <dgm:spPr/>
    </dgm:pt>
    <dgm:pt modelId="{4FEB85EB-D046-4CDB-8A62-BBCE260C4490}" type="pres">
      <dgm:prSet presAssocID="{B1AFA1AF-0FF8-45B3-A6D0-0E255A2F637D}" presName="desTx" presStyleLbl="alignAccFollowNode1" presStyleIdx="1" presStyleCnt="5">
        <dgm:presLayoutVars/>
      </dgm:prSet>
      <dgm:spPr/>
    </dgm:pt>
    <dgm:pt modelId="{40F59683-723F-44D1-8379-95635EED1AA8}" type="pres">
      <dgm:prSet presAssocID="{88649F7A-400B-4056-965D-C9AC0B3AD942}" presName="space" presStyleCnt="0"/>
      <dgm:spPr/>
    </dgm:pt>
    <dgm:pt modelId="{BB2E4F65-C461-40C3-BC82-6A29AA851F44}" type="pres">
      <dgm:prSet presAssocID="{E9682B4F-0217-4B50-923E-C104AA24290F}" presName="composite" presStyleCnt="0"/>
      <dgm:spPr/>
    </dgm:pt>
    <dgm:pt modelId="{49B7F8FA-D256-41EF-9327-52A3551D9A60}" type="pres">
      <dgm:prSet presAssocID="{E9682B4F-0217-4B50-923E-C104AA24290F}" presName="parTx" presStyleLbl="alignNode1" presStyleIdx="2" presStyleCnt="5">
        <dgm:presLayoutVars>
          <dgm:chMax val="0"/>
          <dgm:chPref val="0"/>
        </dgm:presLayoutVars>
      </dgm:prSet>
      <dgm:spPr/>
    </dgm:pt>
    <dgm:pt modelId="{6B5FE59C-B471-448A-AA7A-B526DCC4D4CA}" type="pres">
      <dgm:prSet presAssocID="{E9682B4F-0217-4B50-923E-C104AA24290F}" presName="desTx" presStyleLbl="alignAccFollowNode1" presStyleIdx="2" presStyleCnt="5">
        <dgm:presLayoutVars/>
      </dgm:prSet>
      <dgm:spPr/>
    </dgm:pt>
    <dgm:pt modelId="{A91542D9-4FB3-4302-AD03-3D6EF82E6748}" type="pres">
      <dgm:prSet presAssocID="{B8632E42-D7EB-4C31-877E-6F1B2801851A}" presName="space" presStyleCnt="0"/>
      <dgm:spPr/>
    </dgm:pt>
    <dgm:pt modelId="{1A7C3045-2DAF-4A19-82DB-79436B2E4575}" type="pres">
      <dgm:prSet presAssocID="{4F85505A-81B6-4FDA-A144-900B71DAD946}" presName="composite" presStyleCnt="0"/>
      <dgm:spPr/>
    </dgm:pt>
    <dgm:pt modelId="{4132ECB1-6BEF-4935-AFA3-B2EAA48FDE7E}" type="pres">
      <dgm:prSet presAssocID="{4F85505A-81B6-4FDA-A144-900B71DAD946}" presName="parTx" presStyleLbl="alignNode1" presStyleIdx="3" presStyleCnt="5">
        <dgm:presLayoutVars>
          <dgm:chMax val="0"/>
          <dgm:chPref val="0"/>
        </dgm:presLayoutVars>
      </dgm:prSet>
      <dgm:spPr/>
    </dgm:pt>
    <dgm:pt modelId="{C42A8BDE-B838-475D-AFDE-17B60D744AB6}" type="pres">
      <dgm:prSet presAssocID="{4F85505A-81B6-4FDA-A144-900B71DAD946}" presName="desTx" presStyleLbl="alignAccFollowNode1" presStyleIdx="3" presStyleCnt="5">
        <dgm:presLayoutVars/>
      </dgm:prSet>
      <dgm:spPr/>
    </dgm:pt>
    <dgm:pt modelId="{D0DC94A3-770A-4810-A89A-7DB7918862F6}" type="pres">
      <dgm:prSet presAssocID="{68F74A88-49DC-44B1-BC0D-220A7B97601C}" presName="space" presStyleCnt="0"/>
      <dgm:spPr/>
    </dgm:pt>
    <dgm:pt modelId="{647B2244-AC3A-441A-A6FB-6136FA04F429}" type="pres">
      <dgm:prSet presAssocID="{A2322D3A-7AC2-4C5C-9D7E-EAB2313D47D4}" presName="composite" presStyleCnt="0"/>
      <dgm:spPr/>
    </dgm:pt>
    <dgm:pt modelId="{59606EB9-9F10-4D12-A33F-A242FDCC0D0F}" type="pres">
      <dgm:prSet presAssocID="{A2322D3A-7AC2-4C5C-9D7E-EAB2313D47D4}" presName="parTx" presStyleLbl="alignNode1" presStyleIdx="4" presStyleCnt="5">
        <dgm:presLayoutVars>
          <dgm:chMax val="0"/>
          <dgm:chPref val="0"/>
        </dgm:presLayoutVars>
      </dgm:prSet>
      <dgm:spPr/>
    </dgm:pt>
    <dgm:pt modelId="{C8429E68-36DD-4F6A-A2F4-7CCDADCEFAD1}" type="pres">
      <dgm:prSet presAssocID="{A2322D3A-7AC2-4C5C-9D7E-EAB2313D47D4}" presName="desTx" presStyleLbl="alignAccFollowNode1" presStyleIdx="4" presStyleCnt="5">
        <dgm:presLayoutVars/>
      </dgm:prSet>
      <dgm:spPr/>
    </dgm:pt>
  </dgm:ptLst>
  <dgm:cxnLst>
    <dgm:cxn modelId="{F28D7702-2FC3-49BD-BB13-C989E5EE622A}" srcId="{0DD8915E-DC14-41D6-9BB5-F49E1C265163}" destId="{B1AFA1AF-0FF8-45B3-A6D0-0E255A2F637D}" srcOrd="1" destOrd="0" parTransId="{10C68AF5-481C-45AA-A216-8BBBB04515B9}" sibTransId="{88649F7A-400B-4056-965D-C9AC0B3AD942}"/>
    <dgm:cxn modelId="{31826907-E438-4A1B-A800-F181C547104F}" type="presOf" srcId="{30A490C8-22B4-4D68-875C-0F0DE2FF864D}" destId="{22359DD7-1BFB-4900-BAE6-6084F2F57988}" srcOrd="0" destOrd="0" presId="urn:microsoft.com/office/officeart/2016/7/layout/HorizontalActionList"/>
    <dgm:cxn modelId="{A0077D09-C12C-46D0-8DF7-194B6911362A}" srcId="{0DD8915E-DC14-41D6-9BB5-F49E1C265163}" destId="{73D947E0-108F-4D20-A71E-3CF329F97212}" srcOrd="0" destOrd="0" parTransId="{9D249532-A24D-4D8F-848A-9F42F2E486C9}" sibTransId="{AE813459-65AB-4FA9-B717-330DDA6DFA4E}"/>
    <dgm:cxn modelId="{5A5BA622-5DEB-48B9-88D9-C1DE36C711E5}" srcId="{B1AFA1AF-0FF8-45B3-A6D0-0E255A2F637D}" destId="{50418D2B-9486-42DE-AFDD-1D31420040FF}" srcOrd="0" destOrd="0" parTransId="{D5A17F6B-93F5-442B-938A-0F38C281BE88}" sibTransId="{1D87A0A5-8024-4710-846B-D5BFAC785107}"/>
    <dgm:cxn modelId="{711E093C-AD42-45A4-8D40-A2D39702062E}" srcId="{A2322D3A-7AC2-4C5C-9D7E-EAB2313D47D4}" destId="{8FE81FEC-2664-411F-AEB3-065F29F52751}" srcOrd="0" destOrd="0" parTransId="{BCBC007E-0269-421B-9C41-DE26D5C3A822}" sibTransId="{80230EB7-7230-4881-A631-309C07417378}"/>
    <dgm:cxn modelId="{77A55366-077C-403B-A9E1-B9C6B5CA3288}" type="presOf" srcId="{73D947E0-108F-4D20-A71E-3CF329F97212}" destId="{BDBD7220-3F85-45D2-BED6-5BBFBC23EAE3}" srcOrd="0" destOrd="0" presId="urn:microsoft.com/office/officeart/2016/7/layout/HorizontalActionList"/>
    <dgm:cxn modelId="{F942F56C-9025-4AA1-9B36-C5AE0A93B0F5}" srcId="{4F85505A-81B6-4FDA-A144-900B71DAD946}" destId="{FEB4A941-E9FA-4A86-A673-85FF34B35F20}" srcOrd="0" destOrd="0" parTransId="{39522508-BC4E-4DD5-A744-AFEFFE36DB74}" sibTransId="{97624CC8-6315-4683-B26C-C30D552DA5A6}"/>
    <dgm:cxn modelId="{B7F6ED6E-855A-4A7B-AE18-3BD04546002C}" type="presOf" srcId="{B1AFA1AF-0FF8-45B3-A6D0-0E255A2F637D}" destId="{C4F84DEA-2002-4D32-8E80-70EEE05E345A}" srcOrd="0" destOrd="0" presId="urn:microsoft.com/office/officeart/2016/7/layout/HorizontalActionList"/>
    <dgm:cxn modelId="{51563A4F-C0EB-47D6-B5BC-47A4E599AD4B}" srcId="{E9682B4F-0217-4B50-923E-C104AA24290F}" destId="{0EC0C300-11E4-45CF-8418-973585107209}" srcOrd="0" destOrd="0" parTransId="{1E4DD98E-100E-46B7-B24A-408BBF69E9FA}" sibTransId="{90FAB5D1-62B3-4FF6-A07D-EE607F529C32}"/>
    <dgm:cxn modelId="{6291F24F-B536-4688-99BC-6A4CB5E15E15}" type="presOf" srcId="{4F85505A-81B6-4FDA-A144-900B71DAD946}" destId="{4132ECB1-6BEF-4935-AFA3-B2EAA48FDE7E}" srcOrd="0" destOrd="0" presId="urn:microsoft.com/office/officeart/2016/7/layout/HorizontalActionList"/>
    <dgm:cxn modelId="{2D633B56-E147-4EFC-B9EE-6C0413F329B0}" srcId="{0DD8915E-DC14-41D6-9BB5-F49E1C265163}" destId="{4F85505A-81B6-4FDA-A144-900B71DAD946}" srcOrd="3" destOrd="0" parTransId="{D9A96E25-7BBE-4DDD-8DDE-B4970D4340A8}" sibTransId="{68F74A88-49DC-44B1-BC0D-220A7B97601C}"/>
    <dgm:cxn modelId="{110097B3-0B24-42EE-9C79-845C028B379B}" type="presOf" srcId="{E9682B4F-0217-4B50-923E-C104AA24290F}" destId="{49B7F8FA-D256-41EF-9327-52A3551D9A60}" srcOrd="0" destOrd="0" presId="urn:microsoft.com/office/officeart/2016/7/layout/HorizontalActionList"/>
    <dgm:cxn modelId="{C54EA6C2-0E6B-42D8-9A4A-4456127A91A8}" type="presOf" srcId="{A2322D3A-7AC2-4C5C-9D7E-EAB2313D47D4}" destId="{59606EB9-9F10-4D12-A33F-A242FDCC0D0F}" srcOrd="0" destOrd="0" presId="urn:microsoft.com/office/officeart/2016/7/layout/HorizontalActionList"/>
    <dgm:cxn modelId="{E339F9C8-AD35-4E33-9434-788C81500EB2}" type="presOf" srcId="{8FE81FEC-2664-411F-AEB3-065F29F52751}" destId="{C8429E68-36DD-4F6A-A2F4-7CCDADCEFAD1}" srcOrd="0" destOrd="0" presId="urn:microsoft.com/office/officeart/2016/7/layout/HorizontalActionList"/>
    <dgm:cxn modelId="{6C23D0C9-74B2-4C8B-AB2F-A03B3B0EBE56}" srcId="{0DD8915E-DC14-41D6-9BB5-F49E1C265163}" destId="{E9682B4F-0217-4B50-923E-C104AA24290F}" srcOrd="2" destOrd="0" parTransId="{E0F6C4AF-9BBB-4698-91D7-F9AE3EACBD5D}" sibTransId="{B8632E42-D7EB-4C31-877E-6F1B2801851A}"/>
    <dgm:cxn modelId="{381FE1CC-8184-4745-8EB3-6DE11655998D}" srcId="{73D947E0-108F-4D20-A71E-3CF329F97212}" destId="{30A490C8-22B4-4D68-875C-0F0DE2FF864D}" srcOrd="0" destOrd="0" parTransId="{035C64B0-4F0C-4FD1-BD23-B1D4C9887CBE}" sibTransId="{45495DA8-8707-41E3-A12B-FA5766269C44}"/>
    <dgm:cxn modelId="{179FAFCF-F878-464E-A8A6-1185EFA0E380}" srcId="{0DD8915E-DC14-41D6-9BB5-F49E1C265163}" destId="{A2322D3A-7AC2-4C5C-9D7E-EAB2313D47D4}" srcOrd="4" destOrd="0" parTransId="{4A8C15D4-B36F-4764-B4FF-F2AF790D3E17}" sibTransId="{84DE1C3A-3FC7-4DB3-88ED-33F65A71557A}"/>
    <dgm:cxn modelId="{8CB96BD1-8B01-481A-B525-C5C507C9951C}" type="presOf" srcId="{0EC0C300-11E4-45CF-8418-973585107209}" destId="{6B5FE59C-B471-448A-AA7A-B526DCC4D4CA}" srcOrd="0" destOrd="0" presId="urn:microsoft.com/office/officeart/2016/7/layout/HorizontalActionList"/>
    <dgm:cxn modelId="{36A4EED2-16DE-4F21-9B57-BD053CD7ED3D}" type="presOf" srcId="{FEB4A941-E9FA-4A86-A673-85FF34B35F20}" destId="{C42A8BDE-B838-475D-AFDE-17B60D744AB6}" srcOrd="0" destOrd="0" presId="urn:microsoft.com/office/officeart/2016/7/layout/HorizontalActionList"/>
    <dgm:cxn modelId="{BF1349D4-34AE-476D-8D7B-F3ABAB74304F}" type="presOf" srcId="{50418D2B-9486-42DE-AFDD-1D31420040FF}" destId="{4FEB85EB-D046-4CDB-8A62-BBCE260C4490}" srcOrd="0" destOrd="0" presId="urn:microsoft.com/office/officeart/2016/7/layout/HorizontalActionList"/>
    <dgm:cxn modelId="{825BC9D8-F515-4FBF-8CF8-23CD32968E1D}" type="presOf" srcId="{0DD8915E-DC14-41D6-9BB5-F49E1C265163}" destId="{E4B4F7C4-5024-45F0-9FD7-C5068A1AE6C4}" srcOrd="0" destOrd="0" presId="urn:microsoft.com/office/officeart/2016/7/layout/HorizontalActionList"/>
    <dgm:cxn modelId="{E9D2B9D9-3B26-471C-AF45-E02D1C258CD3}" type="presParOf" srcId="{E4B4F7C4-5024-45F0-9FD7-C5068A1AE6C4}" destId="{473E2436-1BC1-4A6C-8568-5C38418F52D1}" srcOrd="0" destOrd="0" presId="urn:microsoft.com/office/officeart/2016/7/layout/HorizontalActionList"/>
    <dgm:cxn modelId="{A151C920-5872-4C88-8534-922E9C800B9B}" type="presParOf" srcId="{473E2436-1BC1-4A6C-8568-5C38418F52D1}" destId="{BDBD7220-3F85-45D2-BED6-5BBFBC23EAE3}" srcOrd="0" destOrd="0" presId="urn:microsoft.com/office/officeart/2016/7/layout/HorizontalActionList"/>
    <dgm:cxn modelId="{45373909-AB37-4D9A-936C-DC8447BC111D}" type="presParOf" srcId="{473E2436-1BC1-4A6C-8568-5C38418F52D1}" destId="{22359DD7-1BFB-4900-BAE6-6084F2F57988}" srcOrd="1" destOrd="0" presId="urn:microsoft.com/office/officeart/2016/7/layout/HorizontalActionList"/>
    <dgm:cxn modelId="{CFC7E7C1-85BC-47FC-BC11-D0BACA8440B9}" type="presParOf" srcId="{E4B4F7C4-5024-45F0-9FD7-C5068A1AE6C4}" destId="{38C65349-0C40-499F-9765-B6F38C2DC3C3}" srcOrd="1" destOrd="0" presId="urn:microsoft.com/office/officeart/2016/7/layout/HorizontalActionList"/>
    <dgm:cxn modelId="{86FF1107-69E9-4310-A0D8-2BF61292A72B}" type="presParOf" srcId="{E4B4F7C4-5024-45F0-9FD7-C5068A1AE6C4}" destId="{C6650FDC-3601-45F5-9125-6E3F90A53F8A}" srcOrd="2" destOrd="0" presId="urn:microsoft.com/office/officeart/2016/7/layout/HorizontalActionList"/>
    <dgm:cxn modelId="{1C7F1C64-2F3D-4695-A56C-92B1B848B0C2}" type="presParOf" srcId="{C6650FDC-3601-45F5-9125-6E3F90A53F8A}" destId="{C4F84DEA-2002-4D32-8E80-70EEE05E345A}" srcOrd="0" destOrd="0" presId="urn:microsoft.com/office/officeart/2016/7/layout/HorizontalActionList"/>
    <dgm:cxn modelId="{DC59A3FF-666D-48A7-B3BE-98A9F829402D}" type="presParOf" srcId="{C6650FDC-3601-45F5-9125-6E3F90A53F8A}" destId="{4FEB85EB-D046-4CDB-8A62-BBCE260C4490}" srcOrd="1" destOrd="0" presId="urn:microsoft.com/office/officeart/2016/7/layout/HorizontalActionList"/>
    <dgm:cxn modelId="{AAE65B9C-F662-4FAA-8FDB-82E7FB86BB24}" type="presParOf" srcId="{E4B4F7C4-5024-45F0-9FD7-C5068A1AE6C4}" destId="{40F59683-723F-44D1-8379-95635EED1AA8}" srcOrd="3" destOrd="0" presId="urn:microsoft.com/office/officeart/2016/7/layout/HorizontalActionList"/>
    <dgm:cxn modelId="{F5BE37E3-59D0-4D56-B08C-9B1D93695802}" type="presParOf" srcId="{E4B4F7C4-5024-45F0-9FD7-C5068A1AE6C4}" destId="{BB2E4F65-C461-40C3-BC82-6A29AA851F44}" srcOrd="4" destOrd="0" presId="urn:microsoft.com/office/officeart/2016/7/layout/HorizontalActionList"/>
    <dgm:cxn modelId="{1FC3B8DB-8632-4AA8-99E5-4F0C12504130}" type="presParOf" srcId="{BB2E4F65-C461-40C3-BC82-6A29AA851F44}" destId="{49B7F8FA-D256-41EF-9327-52A3551D9A60}" srcOrd="0" destOrd="0" presId="urn:microsoft.com/office/officeart/2016/7/layout/HorizontalActionList"/>
    <dgm:cxn modelId="{03A1CBF9-FFCE-4B8C-9850-8B297556CCF4}" type="presParOf" srcId="{BB2E4F65-C461-40C3-BC82-6A29AA851F44}" destId="{6B5FE59C-B471-448A-AA7A-B526DCC4D4CA}" srcOrd="1" destOrd="0" presId="urn:microsoft.com/office/officeart/2016/7/layout/HorizontalActionList"/>
    <dgm:cxn modelId="{BAB9C1C4-8A05-4AE7-B42E-55875981524E}" type="presParOf" srcId="{E4B4F7C4-5024-45F0-9FD7-C5068A1AE6C4}" destId="{A91542D9-4FB3-4302-AD03-3D6EF82E6748}" srcOrd="5" destOrd="0" presId="urn:microsoft.com/office/officeart/2016/7/layout/HorizontalActionList"/>
    <dgm:cxn modelId="{F7DEAAC8-FCAD-4F6B-92BD-91B8342F3277}" type="presParOf" srcId="{E4B4F7C4-5024-45F0-9FD7-C5068A1AE6C4}" destId="{1A7C3045-2DAF-4A19-82DB-79436B2E4575}" srcOrd="6" destOrd="0" presId="urn:microsoft.com/office/officeart/2016/7/layout/HorizontalActionList"/>
    <dgm:cxn modelId="{13555CA3-20BE-41F8-BD09-0BA8CEE1C702}" type="presParOf" srcId="{1A7C3045-2DAF-4A19-82DB-79436B2E4575}" destId="{4132ECB1-6BEF-4935-AFA3-B2EAA48FDE7E}" srcOrd="0" destOrd="0" presId="urn:microsoft.com/office/officeart/2016/7/layout/HorizontalActionList"/>
    <dgm:cxn modelId="{0848E8B2-6BD5-4CB6-B7E0-F8F1B1F78E2F}" type="presParOf" srcId="{1A7C3045-2DAF-4A19-82DB-79436B2E4575}" destId="{C42A8BDE-B838-475D-AFDE-17B60D744AB6}" srcOrd="1" destOrd="0" presId="urn:microsoft.com/office/officeart/2016/7/layout/HorizontalActionList"/>
    <dgm:cxn modelId="{FD5AD2F1-E5D1-4359-99EB-D3225676DF7F}" type="presParOf" srcId="{E4B4F7C4-5024-45F0-9FD7-C5068A1AE6C4}" destId="{D0DC94A3-770A-4810-A89A-7DB7918862F6}" srcOrd="7" destOrd="0" presId="urn:microsoft.com/office/officeart/2016/7/layout/HorizontalActionList"/>
    <dgm:cxn modelId="{2608DA2F-9259-4A20-98D1-9A5F5780B66F}" type="presParOf" srcId="{E4B4F7C4-5024-45F0-9FD7-C5068A1AE6C4}" destId="{647B2244-AC3A-441A-A6FB-6136FA04F429}" srcOrd="8" destOrd="0" presId="urn:microsoft.com/office/officeart/2016/7/layout/HorizontalActionList"/>
    <dgm:cxn modelId="{F55613FD-292F-4CCF-A44A-E9FC24D70E0E}" type="presParOf" srcId="{647B2244-AC3A-441A-A6FB-6136FA04F429}" destId="{59606EB9-9F10-4D12-A33F-A242FDCC0D0F}" srcOrd="0" destOrd="0" presId="urn:microsoft.com/office/officeart/2016/7/layout/HorizontalActionList"/>
    <dgm:cxn modelId="{7B4FE576-C66F-4D92-B6AC-DA1D068316E4}" type="presParOf" srcId="{647B2244-AC3A-441A-A6FB-6136FA04F429}" destId="{C8429E68-36DD-4F6A-A2F4-7CCDADCEFAD1}"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D7220-3F85-45D2-BED6-5BBFBC23EAE3}">
      <dsp:nvSpPr>
        <dsp:cNvPr id="0" name=""/>
        <dsp:cNvSpPr/>
      </dsp:nvSpPr>
      <dsp:spPr>
        <a:xfrm>
          <a:off x="13760" y="748982"/>
          <a:ext cx="2011384" cy="60341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944" tIns="158944" rIns="158944" bIns="158944" numCol="1" spcCol="1270" anchor="ctr" anchorCtr="0">
          <a:noAutofit/>
        </a:bodyPr>
        <a:lstStyle/>
        <a:p>
          <a:pPr marL="0" lvl="0" indent="0" algn="ctr" defTabSz="914400" rtl="0" eaLnBrk="1" latinLnBrk="0" hangingPunct="1">
            <a:lnSpc>
              <a:spcPct val="90000"/>
            </a:lnSpc>
            <a:spcBef>
              <a:spcPct val="0"/>
            </a:spcBef>
            <a:spcAft>
              <a:spcPct val="35000"/>
            </a:spcAft>
            <a:buFont typeface="Arial" panose="020B0604020202020204" pitchFamily="34" charset="0"/>
            <a:buNone/>
          </a:pPr>
          <a:r>
            <a:rPr lang="en-US" sz="1600" kern="1200" spc="150" baseline="0" dirty="0">
              <a:solidFill>
                <a:schemeClr val="tx1"/>
              </a:solidFill>
              <a:latin typeface="+mj-lt"/>
              <a:ea typeface="+mj-ea"/>
              <a:cs typeface="+mj-cs"/>
            </a:rPr>
            <a:t>Anti-Harassment</a:t>
          </a:r>
        </a:p>
      </dsp:txBody>
      <dsp:txXfrm>
        <a:off x="13760" y="748982"/>
        <a:ext cx="2011384" cy="603415"/>
      </dsp:txXfrm>
    </dsp:sp>
    <dsp:sp modelId="{22359DD7-1BFB-4900-BAE6-6084F2F57988}">
      <dsp:nvSpPr>
        <dsp:cNvPr id="0" name=""/>
        <dsp:cNvSpPr/>
      </dsp:nvSpPr>
      <dsp:spPr>
        <a:xfrm>
          <a:off x="13760" y="1352397"/>
          <a:ext cx="2011384" cy="164353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8680" tIns="198680" rIns="198680" bIns="198680" numCol="1" spcCol="1270" anchor="t" anchorCtr="0">
          <a:noAutofit/>
        </a:bodyPr>
        <a:lstStyle/>
        <a:p>
          <a:pPr marL="0" lvl="0" indent="0" algn="l" defTabSz="622300">
            <a:lnSpc>
              <a:spcPct val="100000"/>
            </a:lnSpc>
            <a:spcBef>
              <a:spcPct val="0"/>
            </a:spcBef>
            <a:spcAft>
              <a:spcPct val="35000"/>
            </a:spcAft>
            <a:buNone/>
          </a:pPr>
          <a:r>
            <a:rPr lang="en-US" sz="1400" kern="1200" spc="50" baseline="0" dirty="0">
              <a:latin typeface="+mn-lt"/>
            </a:rPr>
            <a:t>Each session and congregation needs a policy.</a:t>
          </a:r>
        </a:p>
      </dsp:txBody>
      <dsp:txXfrm>
        <a:off x="13760" y="1352397"/>
        <a:ext cx="2011384" cy="1643532"/>
      </dsp:txXfrm>
    </dsp:sp>
    <dsp:sp modelId="{C4F84DEA-2002-4D32-8E80-70EEE05E345A}">
      <dsp:nvSpPr>
        <dsp:cNvPr id="0" name=""/>
        <dsp:cNvSpPr/>
      </dsp:nvSpPr>
      <dsp:spPr>
        <a:xfrm>
          <a:off x="2132933" y="748982"/>
          <a:ext cx="2011384" cy="60341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944" tIns="158944" rIns="158944" bIns="158944" numCol="1" spcCol="1270" anchor="ctr" anchorCtr="0">
          <a:noAutofit/>
        </a:bodyPr>
        <a:lstStyle/>
        <a:p>
          <a:pPr marL="0" lvl="0" indent="0" algn="ctr" defTabSz="711200">
            <a:lnSpc>
              <a:spcPct val="90000"/>
            </a:lnSpc>
            <a:spcBef>
              <a:spcPct val="0"/>
            </a:spcBef>
            <a:spcAft>
              <a:spcPct val="35000"/>
            </a:spcAft>
            <a:buNone/>
          </a:pPr>
          <a:r>
            <a:rPr lang="en-US" sz="1600" kern="1200" spc="150" baseline="0" dirty="0">
              <a:solidFill>
                <a:prstClr val="black"/>
              </a:solidFill>
              <a:latin typeface="Tenorite"/>
              <a:ea typeface="+mn-ea"/>
              <a:cs typeface="+mn-cs"/>
            </a:rPr>
            <a:t>Antiracism</a:t>
          </a:r>
        </a:p>
      </dsp:txBody>
      <dsp:txXfrm>
        <a:off x="2132933" y="748982"/>
        <a:ext cx="2011384" cy="603415"/>
      </dsp:txXfrm>
    </dsp:sp>
    <dsp:sp modelId="{4FEB85EB-D046-4CDB-8A62-BBCE260C4490}">
      <dsp:nvSpPr>
        <dsp:cNvPr id="0" name=""/>
        <dsp:cNvSpPr/>
      </dsp:nvSpPr>
      <dsp:spPr>
        <a:xfrm>
          <a:off x="2132933" y="1352397"/>
          <a:ext cx="2011384" cy="164353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8680" tIns="198680" rIns="198680" bIns="198680" numCol="1" spcCol="1270" anchor="t" anchorCtr="0">
          <a:noAutofit/>
        </a:bodyPr>
        <a:lstStyle/>
        <a:p>
          <a:pPr marL="0" lvl="0" indent="0" algn="l" defTabSz="622300">
            <a:lnSpc>
              <a:spcPct val="100000"/>
            </a:lnSpc>
            <a:spcBef>
              <a:spcPct val="0"/>
            </a:spcBef>
            <a:spcAft>
              <a:spcPct val="35000"/>
            </a:spcAft>
            <a:buNone/>
          </a:pPr>
          <a:r>
            <a:rPr lang="en-US" sz="1400" kern="1200" spc="50" baseline="0" dirty="0">
              <a:latin typeface="+mn-lt"/>
            </a:rPr>
            <a:t>Each session and  congregation needs a policy.</a:t>
          </a:r>
        </a:p>
      </dsp:txBody>
      <dsp:txXfrm>
        <a:off x="2132933" y="1352397"/>
        <a:ext cx="2011384" cy="1643532"/>
      </dsp:txXfrm>
    </dsp:sp>
    <dsp:sp modelId="{49B7F8FA-D256-41EF-9327-52A3551D9A60}">
      <dsp:nvSpPr>
        <dsp:cNvPr id="0" name=""/>
        <dsp:cNvSpPr/>
      </dsp:nvSpPr>
      <dsp:spPr>
        <a:xfrm>
          <a:off x="4252107" y="748982"/>
          <a:ext cx="2011384" cy="60341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944" tIns="158944" rIns="158944" bIns="158944" numCol="1" spcCol="1270" anchor="ctr" anchorCtr="0">
          <a:noAutofit/>
        </a:bodyPr>
        <a:lstStyle/>
        <a:p>
          <a:pPr marL="0" lvl="0" indent="0" algn="ctr" defTabSz="889000">
            <a:lnSpc>
              <a:spcPct val="90000"/>
            </a:lnSpc>
            <a:spcBef>
              <a:spcPct val="0"/>
            </a:spcBef>
            <a:spcAft>
              <a:spcPct val="35000"/>
            </a:spcAft>
            <a:buNone/>
          </a:pPr>
          <a:r>
            <a:rPr lang="en-US" sz="1600" kern="1200" spc="150" baseline="0" dirty="0">
              <a:solidFill>
                <a:prstClr val="black"/>
              </a:solidFill>
              <a:latin typeface="Tenorite"/>
              <a:ea typeface="+mn-ea"/>
              <a:cs typeface="+mn-cs"/>
            </a:rPr>
            <a:t>Prevention of Sexual Misconduct </a:t>
          </a:r>
        </a:p>
      </dsp:txBody>
      <dsp:txXfrm>
        <a:off x="4252107" y="748982"/>
        <a:ext cx="2011384" cy="603415"/>
      </dsp:txXfrm>
    </dsp:sp>
    <dsp:sp modelId="{6B5FE59C-B471-448A-AA7A-B526DCC4D4CA}">
      <dsp:nvSpPr>
        <dsp:cNvPr id="0" name=""/>
        <dsp:cNvSpPr/>
      </dsp:nvSpPr>
      <dsp:spPr>
        <a:xfrm>
          <a:off x="4252107" y="1352397"/>
          <a:ext cx="2011384" cy="164353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8680" tIns="198680" rIns="198680" bIns="198680" numCol="1" spcCol="1270" anchor="t" anchorCtr="0">
          <a:noAutofit/>
        </a:bodyPr>
        <a:lstStyle/>
        <a:p>
          <a:pPr marL="0" lvl="0" indent="0" algn="l" defTabSz="666750">
            <a:lnSpc>
              <a:spcPct val="100000"/>
            </a:lnSpc>
            <a:spcBef>
              <a:spcPct val="0"/>
            </a:spcBef>
            <a:spcAft>
              <a:spcPct val="35000"/>
            </a:spcAft>
            <a:buNone/>
          </a:pPr>
          <a:r>
            <a:rPr lang="en-US" sz="1400" kern="1200" spc="50" baseline="0" dirty="0">
              <a:solidFill>
                <a:prstClr val="black">
                  <a:hueOff val="0"/>
                  <a:satOff val="0"/>
                  <a:lumOff val="0"/>
                  <a:alphaOff val="0"/>
                </a:prstClr>
              </a:solidFill>
              <a:latin typeface="Tenorite"/>
              <a:ea typeface="+mn-ea"/>
              <a:cs typeface="+mn-cs"/>
            </a:rPr>
            <a:t>You should already have this policy.</a:t>
          </a:r>
        </a:p>
      </dsp:txBody>
      <dsp:txXfrm>
        <a:off x="4252107" y="1352397"/>
        <a:ext cx="2011384" cy="1643532"/>
      </dsp:txXfrm>
    </dsp:sp>
    <dsp:sp modelId="{4132ECB1-6BEF-4935-AFA3-B2EAA48FDE7E}">
      <dsp:nvSpPr>
        <dsp:cNvPr id="0" name=""/>
        <dsp:cNvSpPr/>
      </dsp:nvSpPr>
      <dsp:spPr>
        <a:xfrm>
          <a:off x="6371281" y="748982"/>
          <a:ext cx="2011384" cy="60341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944" tIns="158944" rIns="158944" bIns="158944" numCol="1" spcCol="1270" anchor="ctr" anchorCtr="0">
          <a:noAutofit/>
        </a:bodyPr>
        <a:lstStyle/>
        <a:p>
          <a:pPr marL="0" lvl="0" indent="0" algn="ctr" defTabSz="711200">
            <a:lnSpc>
              <a:spcPct val="90000"/>
            </a:lnSpc>
            <a:spcBef>
              <a:spcPct val="0"/>
            </a:spcBef>
            <a:spcAft>
              <a:spcPct val="35000"/>
            </a:spcAft>
            <a:buNone/>
          </a:pPr>
          <a:r>
            <a:rPr lang="en-US" sz="1600" kern="1200" spc="150" baseline="0" dirty="0">
              <a:solidFill>
                <a:prstClr val="black"/>
              </a:solidFill>
              <a:latin typeface="Tenorite"/>
              <a:ea typeface="+mn-ea"/>
              <a:cs typeface="+mn-cs"/>
            </a:rPr>
            <a:t>Child and Youth Abuse Prevention</a:t>
          </a:r>
        </a:p>
      </dsp:txBody>
      <dsp:txXfrm>
        <a:off x="6371281" y="748982"/>
        <a:ext cx="2011384" cy="603415"/>
      </dsp:txXfrm>
    </dsp:sp>
    <dsp:sp modelId="{C42A8BDE-B838-475D-AFDE-17B60D744AB6}">
      <dsp:nvSpPr>
        <dsp:cNvPr id="0" name=""/>
        <dsp:cNvSpPr/>
      </dsp:nvSpPr>
      <dsp:spPr>
        <a:xfrm>
          <a:off x="6371281" y="1352397"/>
          <a:ext cx="2011384" cy="164353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8680" tIns="198680" rIns="198680" bIns="198680" numCol="1" spcCol="1270" anchor="t" anchorCtr="0">
          <a:noAutofit/>
        </a:bodyPr>
        <a:lstStyle/>
        <a:p>
          <a:pPr marL="0" lvl="0" indent="0" algn="l" defTabSz="666750" rtl="0">
            <a:lnSpc>
              <a:spcPct val="100000"/>
            </a:lnSpc>
            <a:spcBef>
              <a:spcPct val="0"/>
            </a:spcBef>
            <a:spcAft>
              <a:spcPct val="35000"/>
            </a:spcAft>
            <a:buNone/>
          </a:pPr>
          <a:r>
            <a:rPr lang="en-US" sz="1400" kern="1200" spc="50" baseline="0" dirty="0">
              <a:solidFill>
                <a:prstClr val="black">
                  <a:hueOff val="0"/>
                  <a:satOff val="0"/>
                  <a:lumOff val="0"/>
                  <a:alphaOff val="0"/>
                </a:prstClr>
              </a:solidFill>
              <a:latin typeface="Tenorite"/>
              <a:ea typeface="+mn-ea"/>
              <a:cs typeface="+mn-cs"/>
            </a:rPr>
            <a:t>You should already have this policy.</a:t>
          </a:r>
        </a:p>
      </dsp:txBody>
      <dsp:txXfrm>
        <a:off x="6371281" y="1352397"/>
        <a:ext cx="2011384" cy="1643532"/>
      </dsp:txXfrm>
    </dsp:sp>
    <dsp:sp modelId="{59606EB9-9F10-4D12-A33F-A242FDCC0D0F}">
      <dsp:nvSpPr>
        <dsp:cNvPr id="0" name=""/>
        <dsp:cNvSpPr/>
      </dsp:nvSpPr>
      <dsp:spPr>
        <a:xfrm>
          <a:off x="8490455" y="748982"/>
          <a:ext cx="2011384" cy="60341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944" tIns="158944" rIns="158944" bIns="158944" numCol="1" spcCol="1270" anchor="ctr" anchorCtr="0">
          <a:noAutofit/>
        </a:bodyPr>
        <a:lstStyle/>
        <a:p>
          <a:pPr marL="0" lvl="0" indent="0" algn="ctr" defTabSz="889000">
            <a:lnSpc>
              <a:spcPct val="90000"/>
            </a:lnSpc>
            <a:spcBef>
              <a:spcPct val="0"/>
            </a:spcBef>
            <a:spcAft>
              <a:spcPct val="35000"/>
            </a:spcAft>
            <a:buNone/>
          </a:pPr>
          <a:r>
            <a:rPr lang="en-US" sz="1600" kern="1200" spc="150" baseline="0" dirty="0">
              <a:solidFill>
                <a:prstClr val="black"/>
              </a:solidFill>
              <a:latin typeface="Tenorite"/>
              <a:ea typeface="+mn-ea"/>
              <a:cs typeface="+mn-cs"/>
            </a:rPr>
            <a:t>Presbytery Policies on website</a:t>
          </a:r>
        </a:p>
      </dsp:txBody>
      <dsp:txXfrm>
        <a:off x="8490455" y="748982"/>
        <a:ext cx="2011384" cy="603415"/>
      </dsp:txXfrm>
    </dsp:sp>
    <dsp:sp modelId="{C8429E68-36DD-4F6A-A2F4-7CCDADCEFAD1}">
      <dsp:nvSpPr>
        <dsp:cNvPr id="0" name=""/>
        <dsp:cNvSpPr/>
      </dsp:nvSpPr>
      <dsp:spPr>
        <a:xfrm>
          <a:off x="8490455" y="1352397"/>
          <a:ext cx="2011384" cy="164353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t" anchorCtr="0">
          <a:noAutofit/>
        </a:bodyPr>
        <a:lstStyle/>
        <a:p>
          <a:pPr marL="0" lvl="0" indent="0" algn="l" defTabSz="666750" rtl="0">
            <a:lnSpc>
              <a:spcPct val="100000"/>
            </a:lnSpc>
            <a:spcBef>
              <a:spcPct val="0"/>
            </a:spcBef>
            <a:spcAft>
              <a:spcPct val="35000"/>
            </a:spcAft>
            <a:buNone/>
          </a:pPr>
          <a:r>
            <a:rPr lang="en-US" sz="1400" kern="1200" spc="50" baseline="0" dirty="0">
              <a:solidFill>
                <a:prstClr val="black">
                  <a:hueOff val="0"/>
                  <a:satOff val="0"/>
                  <a:lumOff val="0"/>
                  <a:alphaOff val="0"/>
                </a:prstClr>
              </a:solidFill>
              <a:latin typeface="Tenorite"/>
              <a:ea typeface="+mn-ea"/>
              <a:cs typeface="+mn-cs"/>
            </a:rPr>
            <a:t>Use presbytery policies, if you wish, to prepare your policies.</a:t>
          </a:r>
        </a:p>
      </dsp:txBody>
      <dsp:txXfrm>
        <a:off x="8490455" y="1352397"/>
        <a:ext cx="2011384" cy="1643532"/>
      </dsp:txXfrm>
    </dsp:sp>
  </dsp:spTree>
</dsp:drawing>
</file>

<file path=ppt/diagrams/layout1.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1/15/2024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1/15/2024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dt="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4434840"/>
            <a:ext cx="4941771" cy="1122202"/>
          </a:xfrm>
        </p:spPr>
        <p:txBody>
          <a:bodyPr/>
          <a:lstStyle/>
          <a:p>
            <a:r>
              <a:rPr lang="en-US" dirty="0"/>
              <a:t>Clerk’s Corner</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dirty="0"/>
              <a:t>Becky Willis, Stated Clerk</a:t>
            </a:r>
          </a:p>
        </p:txBody>
      </p:sp>
    </p:spTree>
    <p:extLst>
      <p:ext uri="{BB962C8B-B14F-4D97-AF65-F5344CB8AC3E}">
        <p14:creationId xmlns:p14="http://schemas.microsoft.com/office/powerpoint/2010/main" val="258605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a:xfrm>
            <a:off x="1333500" y="1020445"/>
            <a:ext cx="2895600" cy="1325563"/>
          </a:xfrm>
        </p:spPr>
        <p:txBody>
          <a:bodyPr/>
          <a:lstStyle/>
          <a:p>
            <a:r>
              <a:rPr lang="en-US" dirty="0"/>
              <a:t>AGENDA</a:t>
            </a:r>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a:xfrm>
            <a:off x="1333500" y="2924175"/>
            <a:ext cx="2895600" cy="2519363"/>
          </a:xfrm>
        </p:spPr>
        <p:txBody>
          <a:bodyPr/>
          <a:lstStyle/>
          <a:p>
            <a:r>
              <a:rPr lang="en-US" dirty="0"/>
              <a:t>Introduction</a:t>
            </a:r>
          </a:p>
          <a:p>
            <a:r>
              <a:rPr lang="en-US" dirty="0"/>
              <a:t>Primary goals</a:t>
            </a:r>
          </a:p>
          <a:p>
            <a:r>
              <a:rPr lang="en-US" dirty="0"/>
              <a:t>Timeline</a:t>
            </a:r>
          </a:p>
          <a:p>
            <a:r>
              <a:rPr lang="en-US" dirty="0"/>
              <a:t>Summary</a:t>
            </a:r>
          </a:p>
        </p:txBody>
      </p:sp>
      <p:sp>
        <p:nvSpPr>
          <p:cNvPr id="4" name="Footer Placeholder 3">
            <a:extLst>
              <a:ext uri="{FF2B5EF4-FFF2-40B4-BE49-F238E27FC236}">
                <a16:creationId xmlns:a16="http://schemas.microsoft.com/office/drawing/2014/main" id="{36C19884-873C-4D13-BE6D-318CF07B0D12}"/>
              </a:ext>
            </a:extLst>
          </p:cNvPr>
          <p:cNvSpPr>
            <a:spLocks noGrp="1"/>
          </p:cNvSpPr>
          <p:nvPr>
            <p:ph type="ftr" sz="quarter" idx="11"/>
          </p:nvPr>
        </p:nvSpPr>
        <p:spPr>
          <a:xfrm>
            <a:off x="2669886" y="6356349"/>
            <a:ext cx="2482842"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7C991F00-87A7-45A6-8029-B097FA72498D}"/>
              </a:ext>
            </a:extLst>
          </p:cNvPr>
          <p:cNvSpPr>
            <a:spLocks noGrp="1"/>
          </p:cNvSpPr>
          <p:nvPr>
            <p:ph type="sldNum" sz="quarter" idx="12"/>
          </p:nvPr>
        </p:nvSpPr>
        <p:spPr>
          <a:xfrm>
            <a:off x="5536305" y="6356350"/>
            <a:ext cx="987552" cy="365125"/>
          </a:xfrm>
        </p:spPr>
        <p:txBody>
          <a:bodyPr/>
          <a:lstStyle/>
          <a:p>
            <a:fld id="{A49DFD55-3C28-40EF-9E31-A92D2E4017FF}" type="slidenum">
              <a:rPr lang="en-US" smtClean="0"/>
              <a:pPr/>
              <a:t>2</a:t>
            </a:fld>
            <a:endParaRPr lang="en-US" dirty="0"/>
          </a:p>
        </p:txBody>
      </p:sp>
    </p:spTree>
    <p:extLst>
      <p:ext uri="{BB962C8B-B14F-4D97-AF65-F5344CB8AC3E}">
        <p14:creationId xmlns:p14="http://schemas.microsoft.com/office/powerpoint/2010/main" val="171321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1362075" y="1671639"/>
            <a:ext cx="5111750" cy="1204912"/>
          </a:xfrm>
        </p:spPr>
        <p:txBody>
          <a:bodyPr/>
          <a:lstStyle/>
          <a:p>
            <a:r>
              <a:rPr lang="en-US" dirty="0"/>
              <a:t>INTRODUCTION</a:t>
            </a:r>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1362075" y="3660774"/>
            <a:ext cx="5111750" cy="1525588"/>
          </a:xfrm>
        </p:spPr>
        <p:txBody>
          <a:bodyPr/>
          <a:lstStyle/>
          <a:p>
            <a:r>
              <a:rPr lang="en-US" dirty="0"/>
              <a:t>With the adoption of the new </a:t>
            </a:r>
            <a:r>
              <a:rPr lang="en-US" i="1" dirty="0"/>
              <a:t>Book of Order </a:t>
            </a:r>
            <a:r>
              <a:rPr lang="en-US" dirty="0"/>
              <a:t>on July 9, 2023, some policy changes were required. Some of the policies were only at the presbytery level, but some required new policies for sessions/congregations. Let’s talk about what you need to do.</a:t>
            </a:r>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3</a:t>
            </a:fld>
            <a:endParaRPr lang="en-US" dirty="0"/>
          </a:p>
        </p:txBody>
      </p:sp>
    </p:spTree>
    <p:extLst>
      <p:ext uri="{BB962C8B-B14F-4D97-AF65-F5344CB8AC3E}">
        <p14:creationId xmlns:p14="http://schemas.microsoft.com/office/powerpoint/2010/main" val="357151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E5F11-B7B9-4B80-8C6A-A8A7A7190B77}"/>
              </a:ext>
            </a:extLst>
          </p:cNvPr>
          <p:cNvSpPr>
            <a:spLocks noGrp="1"/>
          </p:cNvSpPr>
          <p:nvPr>
            <p:ph type="ctrTitle"/>
          </p:nvPr>
        </p:nvSpPr>
        <p:spPr>
          <a:xfrm>
            <a:off x="6991350" y="2148840"/>
            <a:ext cx="4179570" cy="1715531"/>
          </a:xfrm>
        </p:spPr>
        <p:txBody>
          <a:bodyPr/>
          <a:lstStyle/>
          <a:p>
            <a:r>
              <a:rPr lang="en-US" dirty="0"/>
              <a:t>PRIMARY GOALS</a:t>
            </a:r>
          </a:p>
        </p:txBody>
      </p:sp>
      <p:sp>
        <p:nvSpPr>
          <p:cNvPr id="3" name="Subtitle 2">
            <a:extLst>
              <a:ext uri="{FF2B5EF4-FFF2-40B4-BE49-F238E27FC236}">
                <a16:creationId xmlns:a16="http://schemas.microsoft.com/office/drawing/2014/main" id="{DA8AFAA9-633A-475C-B8ED-840A34F7294D}"/>
              </a:ext>
            </a:extLst>
          </p:cNvPr>
          <p:cNvSpPr>
            <a:spLocks noGrp="1"/>
          </p:cNvSpPr>
          <p:nvPr>
            <p:ph type="subTitle" idx="1"/>
          </p:nvPr>
        </p:nvSpPr>
        <p:spPr>
          <a:xfrm>
            <a:off x="6991350" y="3962003"/>
            <a:ext cx="4179570" cy="365125"/>
          </a:xfrm>
        </p:spPr>
        <p:txBody>
          <a:bodyPr>
            <a:normAutofit fontScale="77500" lnSpcReduction="20000"/>
          </a:bodyPr>
          <a:lstStyle/>
          <a:p>
            <a:r>
              <a:rPr lang="en-US" dirty="0"/>
              <a:t>Check out the new Book of Order for what is required.</a:t>
            </a:r>
          </a:p>
        </p:txBody>
      </p:sp>
    </p:spTree>
    <p:extLst>
      <p:ext uri="{BB962C8B-B14F-4D97-AF65-F5344CB8AC3E}">
        <p14:creationId xmlns:p14="http://schemas.microsoft.com/office/powerpoint/2010/main" val="379728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657725" y="2295525"/>
            <a:ext cx="6696074" cy="2424113"/>
          </a:xfrm>
        </p:spPr>
        <p:txBody>
          <a:bodyPr>
            <a:normAutofit fontScale="90000"/>
          </a:bodyPr>
          <a:lstStyle/>
          <a:p>
            <a:r>
              <a:rPr lang="en-US" dirty="0"/>
              <a:t>Timeline</a:t>
            </a:r>
            <a:br>
              <a:rPr lang="en-US" dirty="0"/>
            </a:br>
            <a:br>
              <a:rPr lang="en-US" dirty="0"/>
            </a:br>
            <a:r>
              <a:rPr lang="en-US" sz="1800" dirty="0"/>
              <a:t>The new book of order became effective upon the final date of voting last year – July 9, 2023. the policies required by the changes are due now.</a:t>
            </a:r>
            <a:br>
              <a:rPr lang="en-US" dirty="0"/>
            </a:br>
            <a:br>
              <a:rPr lang="en-US" dirty="0"/>
            </a:br>
            <a:br>
              <a:rPr lang="en-US" dirty="0"/>
            </a:br>
            <a:br>
              <a:rPr lang="en-US" dirty="0"/>
            </a:br>
            <a:endParaRPr lang="en-US" dirty="0"/>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657725" y="5028803"/>
            <a:ext cx="6696074" cy="365125"/>
          </a:xfrm>
        </p:spPr>
        <p:txBody>
          <a:bodyPr/>
          <a:lstStyle/>
          <a:p>
            <a:endParaRPr lang="en-US" dirty="0"/>
          </a:p>
        </p:txBody>
      </p:sp>
      <p:sp>
        <p:nvSpPr>
          <p:cNvPr id="5" name="Footer Placeholder 4">
            <a:extLst>
              <a:ext uri="{FF2B5EF4-FFF2-40B4-BE49-F238E27FC236}">
                <a16:creationId xmlns:a16="http://schemas.microsoft.com/office/drawing/2014/main" id="{3555A49C-96F4-440D-B89E-A0AE94F70108}"/>
              </a:ext>
            </a:extLst>
          </p:cNvPr>
          <p:cNvSpPr>
            <a:spLocks noGrp="1"/>
          </p:cNvSpPr>
          <p:nvPr>
            <p:ph type="ftr" sz="quarter" idx="11"/>
          </p:nvPr>
        </p:nvSpPr>
        <p:spPr>
          <a:xfrm>
            <a:off x="6743699" y="6356350"/>
            <a:ext cx="2543175"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F2A39FA3-9AE3-4689-A469-B7D2DFCCC2D9}"/>
              </a:ext>
            </a:extLst>
          </p:cNvPr>
          <p:cNvSpPr>
            <a:spLocks noGrp="1"/>
          </p:cNvSpPr>
          <p:nvPr>
            <p:ph type="sldNum" sz="quarter" idx="12"/>
          </p:nvPr>
        </p:nvSpPr>
        <p:spPr>
          <a:xfrm>
            <a:off x="9658350" y="6356350"/>
            <a:ext cx="1695450" cy="365125"/>
          </a:xfrm>
        </p:spPr>
        <p:txBody>
          <a:bodyPr/>
          <a:lstStyle/>
          <a:p>
            <a:fld id="{A49DFD55-3C28-40EF-9E31-A92D2E4017FF}" type="slidenum">
              <a:rPr lang="en-US" smtClean="0"/>
              <a:pPr/>
              <a:t>5</a:t>
            </a:fld>
            <a:endParaRPr lang="en-US" dirty="0"/>
          </a:p>
        </p:txBody>
      </p:sp>
    </p:spTree>
    <p:extLst>
      <p:ext uri="{BB962C8B-B14F-4D97-AF65-F5344CB8AC3E}">
        <p14:creationId xmlns:p14="http://schemas.microsoft.com/office/powerpoint/2010/main" val="744379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365125"/>
            <a:ext cx="10515600" cy="1325563"/>
          </a:xfrm>
        </p:spPr>
        <p:txBody>
          <a:bodyPr/>
          <a:lstStyle/>
          <a:p>
            <a:r>
              <a:rPr lang="en-US" dirty="0"/>
              <a:t>Summary of policies</a:t>
            </a:r>
          </a:p>
        </p:txBody>
      </p:sp>
      <p:graphicFrame>
        <p:nvGraphicFramePr>
          <p:cNvPr id="33" name="Content Placeholder 3" descr="Timeline Placeholder ">
            <a:extLst>
              <a:ext uri="{FF2B5EF4-FFF2-40B4-BE49-F238E27FC236}">
                <a16:creationId xmlns:a16="http://schemas.microsoft.com/office/drawing/2014/main" id="{7BC1F95D-CCD2-421B-B06B-706699FAAD5D}"/>
              </a:ext>
            </a:extLst>
          </p:cNvPr>
          <p:cNvGraphicFramePr>
            <a:graphicFrameLocks noGrp="1"/>
          </p:cNvGraphicFramePr>
          <p:nvPr>
            <p:ph type="dgm" sz="quarter" idx="15"/>
            <p:extLst>
              <p:ext uri="{D42A27DB-BD31-4B8C-83A1-F6EECF244321}">
                <p14:modId xmlns:p14="http://schemas.microsoft.com/office/powerpoint/2010/main" val="1464848556"/>
              </p:ext>
            </p:extLst>
          </p:nvPr>
        </p:nvGraphicFramePr>
        <p:xfrm>
          <a:off x="838200" y="2111375"/>
          <a:ext cx="10515600" cy="3744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a:extLst>
              <a:ext uri="{FF2B5EF4-FFF2-40B4-BE49-F238E27FC236}">
                <a16:creationId xmlns:a16="http://schemas.microsoft.com/office/drawing/2014/main" id="{4E98E6AD-9D37-499C-898E-ED12AC36D31D}"/>
              </a:ext>
            </a:extLst>
          </p:cNvPr>
          <p:cNvSpPr>
            <a:spLocks noGrp="1"/>
          </p:cNvSpPr>
          <p:nvPr>
            <p:ph type="ftr" sz="quarter" idx="11"/>
          </p:nvPr>
        </p:nvSpPr>
        <p:spPr>
          <a:xfrm>
            <a:off x="4038600" y="6356350"/>
            <a:ext cx="4114800" cy="365125"/>
          </a:xfrm>
        </p:spPr>
        <p:txBody>
          <a:bodyPr/>
          <a:lstStyle/>
          <a:p>
            <a:r>
              <a:rPr lang="en-US" dirty="0"/>
              <a:t>PRESENTATION TITLE</a:t>
            </a:r>
          </a:p>
        </p:txBody>
      </p:sp>
      <p:sp>
        <p:nvSpPr>
          <p:cNvPr id="8" name="Slide Number Placeholder 7">
            <a:extLst>
              <a:ext uri="{FF2B5EF4-FFF2-40B4-BE49-F238E27FC236}">
                <a16:creationId xmlns:a16="http://schemas.microsoft.com/office/drawing/2014/main" id="{92908AF9-2A07-4B50-BC13-471792106EC8}"/>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6</a:t>
            </a:fld>
            <a:endParaRPr lang="en-US" dirty="0"/>
          </a:p>
        </p:txBody>
      </p:sp>
    </p:spTree>
    <p:extLst>
      <p:ext uri="{BB962C8B-B14F-4D97-AF65-F5344CB8AC3E}">
        <p14:creationId xmlns:p14="http://schemas.microsoft.com/office/powerpoint/2010/main" val="2896385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5476875" y="1671639"/>
            <a:ext cx="5111750" cy="1204912"/>
          </a:xfrm>
        </p:spPr>
        <p:txBody>
          <a:bodyPr/>
          <a:lstStyle/>
          <a:p>
            <a:r>
              <a:rPr lang="en-US" dirty="0"/>
              <a:t>SUMMARY</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5476875" y="3660774"/>
            <a:ext cx="5111750" cy="1525588"/>
          </a:xfrm>
        </p:spPr>
        <p:txBody>
          <a:bodyPr>
            <a:normAutofit fontScale="85000" lnSpcReduction="20000"/>
          </a:bodyPr>
          <a:lstStyle/>
          <a:p>
            <a:r>
              <a:rPr lang="en-US" dirty="0"/>
              <a:t>There are a number of new policies on our FRP website to help you, the session, the minister, and the congregation in our shared life. Please make use of them and ask any questions that are needed. </a:t>
            </a:r>
          </a:p>
          <a:p>
            <a:r>
              <a:rPr lang="en-US" dirty="0"/>
              <a:t>Required Boundaries Training is for ANYONE with pastoral responsibility, but all the categories are listed in the FRP policy online. Although Ruling Elders are not required to attend the training (by Zoom on a Saturday morning in August), you are welcome and encouraged to attend.</a:t>
            </a:r>
          </a:p>
        </p:txBody>
      </p:sp>
      <p:sp>
        <p:nvSpPr>
          <p:cNvPr id="5" name="Footer Placeholder 4">
            <a:extLst>
              <a:ext uri="{FF2B5EF4-FFF2-40B4-BE49-F238E27FC236}">
                <a16:creationId xmlns:a16="http://schemas.microsoft.com/office/drawing/2014/main" id="{4135E32A-1A8C-43D2-9C6E-12887B4DEDFB}"/>
              </a:ext>
            </a:extLst>
          </p:cNvPr>
          <p:cNvSpPr>
            <a:spLocks noGrp="1"/>
          </p:cNvSpPr>
          <p:nvPr>
            <p:ph type="ftr" sz="quarter" idx="11"/>
          </p:nvPr>
        </p:nvSpPr>
        <p:spPr>
          <a:xfrm>
            <a:off x="4038600" y="6356350"/>
            <a:ext cx="4114800"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7</a:t>
            </a:fld>
            <a:endParaRPr lang="en-US" dirty="0"/>
          </a:p>
        </p:txBody>
      </p:sp>
    </p:spTree>
    <p:extLst>
      <p:ext uri="{BB962C8B-B14F-4D97-AF65-F5344CB8AC3E}">
        <p14:creationId xmlns:p14="http://schemas.microsoft.com/office/powerpoint/2010/main" val="1742861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a:xfrm>
            <a:off x="4267200" y="1615736"/>
            <a:ext cx="4179570" cy="1524735"/>
          </a:xfrm>
        </p:spPr>
        <p:txBody>
          <a:bodyPr/>
          <a:lstStyle/>
          <a:p>
            <a:r>
              <a:rPr lang="en-US" dirty="0"/>
              <a:t>THANK YOU</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a:xfrm>
            <a:off x="4267200" y="3238103"/>
            <a:ext cx="4179570" cy="1371997"/>
          </a:xfrm>
        </p:spPr>
        <p:txBody>
          <a:bodyPr>
            <a:normAutofit/>
          </a:bodyPr>
          <a:lstStyle/>
          <a:p>
            <a:r>
              <a:rPr lang="en-US" dirty="0"/>
              <a:t>Becky Willis</a:t>
            </a:r>
          </a:p>
          <a:p>
            <a:r>
              <a:rPr lang="en-US" dirty="0"/>
              <a:t>bwillis123a@yahoo.com</a:t>
            </a:r>
          </a:p>
          <a:p>
            <a:r>
              <a:rPr lang="en-US" dirty="0"/>
              <a:t>229-378-0102</a:t>
            </a:r>
          </a:p>
        </p:txBody>
      </p:sp>
      <p:sp>
        <p:nvSpPr>
          <p:cNvPr id="5" name="Footer Placeholder 4">
            <a:extLst>
              <a:ext uri="{FF2B5EF4-FFF2-40B4-BE49-F238E27FC236}">
                <a16:creationId xmlns:a16="http://schemas.microsoft.com/office/drawing/2014/main" id="{3990FA1B-5022-47AB-A0AE-8F5C5797997C}"/>
              </a:ext>
            </a:extLst>
          </p:cNvPr>
          <p:cNvSpPr>
            <a:spLocks noGrp="1"/>
          </p:cNvSpPr>
          <p:nvPr>
            <p:ph type="ftr" sz="quarter" idx="11"/>
          </p:nvPr>
        </p:nvSpPr>
        <p:spPr>
          <a:xfrm>
            <a:off x="6479721" y="6356350"/>
            <a:ext cx="2661557"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a:xfrm>
            <a:off x="9579428" y="6356350"/>
            <a:ext cx="1774371" cy="365125"/>
          </a:xfrm>
        </p:spPr>
        <p:txBody>
          <a:bodyPr/>
          <a:lstStyle/>
          <a:p>
            <a:fld id="{A49DFD55-3C28-40EF-9E31-A92D2E4017FF}" type="slidenum">
              <a:rPr lang="en-US" smtClean="0"/>
              <a:pPr/>
              <a:t>8</a:t>
            </a:fld>
            <a:endParaRPr lang="en-US" dirty="0"/>
          </a:p>
        </p:txBody>
      </p:sp>
    </p:spTree>
    <p:extLst>
      <p:ext uri="{BB962C8B-B14F-4D97-AF65-F5344CB8AC3E}">
        <p14:creationId xmlns:p14="http://schemas.microsoft.com/office/powerpoint/2010/main" val="1969787568"/>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 id="{11346FDE-2DA4-453A-ACF7-41117CE5C235}" vid="{A628C74B-DC45-4C37-9A15-B37206CA45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5826B4-4DD2-4A9B-8D6D-E91CF9C2316C}">
  <ds:schemaRefs>
    <ds:schemaRef ds:uri="http://schemas.microsoft.com/sharepoint/v3/contenttype/forms"/>
  </ds:schemaRefs>
</ds:datastoreItem>
</file>

<file path=customXml/itemProps2.xml><?xml version="1.0" encoding="utf-8"?>
<ds:datastoreItem xmlns:ds="http://schemas.openxmlformats.org/officeDocument/2006/customXml" ds:itemID="{4CC7F809-A434-4A8D-A127-1C50C2DB389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00E6EE1E-660B-46C6-AC21-8E505FB957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{26256AD9-6C2E-4CEA-8CB5-B4223305116C}tf67328976_win32</Template>
  <TotalTime>25</TotalTime>
  <Words>299</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Tenorite</vt:lpstr>
      <vt:lpstr>Office Theme</vt:lpstr>
      <vt:lpstr>Clerk’s Corner</vt:lpstr>
      <vt:lpstr>AGENDA</vt:lpstr>
      <vt:lpstr>INTRODUCTION</vt:lpstr>
      <vt:lpstr>PRIMARY GOALS</vt:lpstr>
      <vt:lpstr>Timeline  The new book of order became effective upon the final date of voting last year – July 9, 2023. the policies required by the changes are due now.    </vt:lpstr>
      <vt:lpstr>Summary of policies</vt:lpstr>
      <vt:lpstr>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Clerk’s Corner</dc:title>
  <dc:creator>Becky Willis</dc:creator>
  <cp:lastModifiedBy>Becky Willis</cp:lastModifiedBy>
  <cp:revision>1</cp:revision>
  <dcterms:created xsi:type="dcterms:W3CDTF">2024-01-16T00:51:52Z</dcterms:created>
  <dcterms:modified xsi:type="dcterms:W3CDTF">2024-01-16T01:17:29Z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