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4"/>
  </p:notesMasterIdLst>
  <p:handoutMasterIdLst>
    <p:handoutMasterId r:id="rId15"/>
  </p:handoutMasterIdLst>
  <p:sldIdLst>
    <p:sldId id="256" r:id="rId5"/>
    <p:sldId id="257" r:id="rId6"/>
    <p:sldId id="330" r:id="rId7"/>
    <p:sldId id="305" r:id="rId8"/>
    <p:sldId id="335" r:id="rId9"/>
    <p:sldId id="341" r:id="rId10"/>
    <p:sldId id="342" r:id="rId11"/>
    <p:sldId id="336" r:id="rId12"/>
    <p:sldId id="33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napToGrid="0">
      <p:cViewPr varScale="1">
        <p:scale>
          <a:sx n="82" d="100"/>
          <a:sy n="82" d="100"/>
        </p:scale>
        <p:origin x="72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18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1F70DC-6EDE-457C-B55A-39AC7DE41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7C06C4-C5A6-48FB-97F5-B20A44F857E9}" type="datetimeFigureOut">
              <a:rPr lang="en-US" smtClean="0"/>
              <a:t>4/12/2022</a:t>
            </a:fld>
            <a:endParaRPr lang="en-US"/>
          </a:p>
        </p:txBody>
      </p:sp>
      <p:sp>
        <p:nvSpPr>
          <p:cNvPr id="4" name="Footer Placeholder 3">
            <a:extLst>
              <a:ext uri="{FF2B5EF4-FFF2-40B4-BE49-F238E27FC236}">
                <a16:creationId xmlns:a16="http://schemas.microsoft.com/office/drawing/2014/main" id="{146987CF-42F5-4BB0-AD0D-1D64C35944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368FB4-296C-4F8C-BFA3-D7C3AD617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55657-0A12-495F-9FFA-D8F7554E7C39}" type="slidenum">
              <a:rPr lang="en-US" smtClean="0"/>
              <a:t>‹#›</a:t>
            </a:fld>
            <a:endParaRPr lang="en-US"/>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2B2CC-0155-4E5E-A890-531D58ADF5B2}"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80FBB-F712-42E7-8C2F-226D98798B3F}" type="slidenum">
              <a:rPr lang="en-US" smtClean="0"/>
              <a:t>‹#›</a:t>
            </a:fld>
            <a:endParaRPr lang="en-US"/>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Click to edit Master title style</a:t>
            </a:r>
            <a:endParaRPr lang="en-US" dirty="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endParaRPr>
          </a:p>
        </p:txBody>
      </p:sp>
      <p:sp>
        <p:nvSpPr>
          <p:cNvPr id="20" name="Text Placeholder 12">
            <a:extLst>
              <a:ext uri="{FF2B5EF4-FFF2-40B4-BE49-F238E27FC236}">
                <a16:creationId xmlns:a16="http://schemas.microsoft.com/office/drawing/2014/main"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115554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6" name="Title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a:normAutofit/>
          </a:bodyPr>
          <a:lstStyle>
            <a:lvl1pPr marL="0" indent="0">
              <a:buNone/>
              <a:defRPr sz="2200"/>
            </a:lvl1pPr>
          </a:lstStyle>
          <a:p>
            <a:pPr marL="228600" lvl="0" indent="-228600"/>
            <a:r>
              <a:rPr lang="en-US" sz="2000">
                <a:solidFill>
                  <a:schemeClr val="tx2">
                    <a:alpha val="60000"/>
                  </a:schemeClr>
                </a:solidFill>
              </a:rPr>
              <a:t>Click to edit Master text styles</a:t>
            </a:r>
          </a:p>
        </p:txBody>
      </p:sp>
      <p:sp>
        <p:nvSpPr>
          <p:cNvPr id="10" name="Date Placeholder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3B9F-B223-42FC-B961-B8BFC75D2259}" type="datetime1">
              <a:rPr lang="en-US" smtClean="0">
                <a:solidFill>
                  <a:schemeClr val="tx2">
                    <a:alpha val="60000"/>
                  </a:schemeClr>
                </a:solidFill>
              </a:rPr>
              <a:pPr/>
              <a:t>4/12/2022</a:t>
            </a:fld>
            <a:endParaRPr lang="en-US" dirty="0">
              <a:solidFill>
                <a:schemeClr val="tx2">
                  <a:alpha val="60000"/>
                </a:schemeClr>
              </a:solidFill>
            </a:endParaRPr>
          </a:p>
        </p:txBody>
      </p:sp>
      <p:sp>
        <p:nvSpPr>
          <p:cNvPr id="11" name="Footer Placeholder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alpha val="60000"/>
                  </a:schemeClr>
                </a:solidFill>
              </a:rPr>
              <a:t>Sample footer text</a:t>
            </a:r>
            <a:endParaRPr lang="en-US" dirty="0">
              <a:solidFill>
                <a:schemeClr val="tx2">
                  <a:alpha val="60000"/>
                </a:schemeClr>
              </a:solidFill>
            </a:endParaRPr>
          </a:p>
        </p:txBody>
      </p:sp>
      <p:sp>
        <p:nvSpPr>
          <p:cNvPr id="12" name="Slide Number Placeholder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844951-7827-47D4-8276-7DDE1FA7D85A}" type="slidenum">
              <a:rPr lang="en-US" smtClean="0">
                <a:solidFill>
                  <a:schemeClr val="tx2">
                    <a:alpha val="60000"/>
                  </a:schemeClr>
                </a:solidFill>
              </a:rPr>
              <a:pPr/>
              <a:t>‹#›</a:t>
            </a:fld>
            <a:endParaRPr lang="en-US" dirty="0">
              <a:solidFill>
                <a:schemeClr val="tx2">
                  <a:alpha val="60000"/>
                </a:schemeClr>
              </a:solidFill>
            </a:endParaRPr>
          </a:p>
        </p:txBody>
      </p:sp>
      <p:sp>
        <p:nvSpPr>
          <p:cNvPr id="14" name="Picture Placeholder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a:lstStyle/>
          <a:p>
            <a:r>
              <a:rPr lang="en-US"/>
              <a:t>Click icon to add picture</a:t>
            </a:r>
          </a:p>
        </p:txBody>
      </p:sp>
    </p:spTree>
    <p:extLst>
      <p:ext uri="{BB962C8B-B14F-4D97-AF65-F5344CB8AC3E}">
        <p14:creationId xmlns:p14="http://schemas.microsoft.com/office/powerpoint/2010/main" val="423043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4" name="Picture Placeholder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6132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35209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93987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90129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697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7681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6776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7408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14" name="Picture Placeholder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a:lstStyle/>
          <a:p>
            <a:r>
              <a:rPr lang="en-US"/>
              <a:t>Click icon to add picture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0991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r>
              <a:rPr lang="en-US"/>
              <a:t>3/1/20XX</a:t>
            </a:r>
          </a:p>
        </p:txBody>
      </p:sp>
      <p:sp>
        <p:nvSpPr>
          <p:cNvPr id="24" name="Picture Placeholder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a:t>Click icon to add picture</a:t>
            </a:r>
            <a:endParaRPr lang="en-US" dirty="0"/>
          </a:p>
        </p:txBody>
      </p:sp>
      <p:sp>
        <p:nvSpPr>
          <p:cNvPr id="30" name="Footer Placeholder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r>
              <a:rPr lang="en-US"/>
              <a:t>SAMPLE FOOTER TEXT</a:t>
            </a:r>
            <a:endParaRPr lang="en-US" dirty="0"/>
          </a:p>
        </p:txBody>
      </p:sp>
      <p:sp>
        <p:nvSpPr>
          <p:cNvPr id="31" name="Slide Number Placehold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79179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ea typeface="Cambria" panose="02040503050406030204" pitchFamily="18" charset="0"/>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35093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2685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a:lstStyle/>
          <a:p>
            <a:r>
              <a:rPr lang="en-US"/>
              <a:t>Click icon to add picture</a:t>
            </a:r>
            <a:endParaRPr lang="en-US" dirty="0"/>
          </a:p>
        </p:txBody>
      </p:sp>
      <p:sp>
        <p:nvSpPr>
          <p:cNvPr id="6" name="Title 5">
            <a:extLst>
              <a:ext uri="{FF2B5EF4-FFF2-40B4-BE49-F238E27FC236}">
                <a16:creationId xmlns:a16="http://schemas.microsoft.com/office/drawing/2014/main" id="{FDC036CF-E92D-4E80-8E6B-1B06EDDFD7CF}"/>
              </a:ext>
            </a:extLst>
          </p:cNvPr>
          <p:cNvSpPr>
            <a:spLocks noGrp="1"/>
          </p:cNvSpPr>
          <p:nvPr>
            <p:ph type="title"/>
          </p:nvPr>
        </p:nvSpPr>
        <p:spPr>
          <a:xfrm>
            <a:off x="838200" y="1271016"/>
            <a:ext cx="4800600" cy="3749040"/>
          </a:xfrm>
        </p:spPr>
        <p:txBody>
          <a:bodyPr anchor="b" anchorCtr="0"/>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26" name="Text Placeholder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829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a:lstStyle/>
          <a:p>
            <a:r>
              <a:rPr lang="en-US"/>
              <a:t>Click icon to add picture</a:t>
            </a:r>
            <a:endParaRPr lang="en-US" dirty="0"/>
          </a:p>
        </p:txBody>
      </p:sp>
      <p:sp>
        <p:nvSpPr>
          <p:cNvPr id="20" name="Text Placeholder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3" name="Text Placeholder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4" name="Text Placeholder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5" name="Text Placeholder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6" name="Text Placeholder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7" name="Text Placeholder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8" name="Text Placeholder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9" name="Text Placeholder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8045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comparison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5157787" cy="3446463"/>
          </a:xfrm>
          <a:solidFill>
            <a:schemeClr val="bg1"/>
          </a:solidFill>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60320"/>
            <a:ext cx="5183188" cy="3446463"/>
          </a:xfrm>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10" name="Title 9">
            <a:extLst>
              <a:ext uri="{FF2B5EF4-FFF2-40B4-BE49-F238E27FC236}">
                <a16:creationId xmlns:a16="http://schemas.microsoft.com/office/drawing/2014/main" id="{351C83D0-CBAB-4E41-89AB-89FF36D38A0A}"/>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9C302BB0-D231-4195-8083-264C01DF99B8}"/>
              </a:ext>
            </a:extLst>
          </p:cNvPr>
          <p:cNvSpPr>
            <a:spLocks noGrp="1"/>
          </p:cNvSpPr>
          <p:nvPr>
            <p:ph type="body" idx="1"/>
          </p:nvPr>
        </p:nvSpPr>
        <p:spPr>
          <a:xfrm>
            <a:off x="839787" y="2011680"/>
            <a:ext cx="51577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5B2A70FA-99E0-466C-AC57-33C48353BBDB}"/>
              </a:ext>
            </a:extLst>
          </p:cNvPr>
          <p:cNvSpPr>
            <a:spLocks noGrp="1"/>
          </p:cNvSpPr>
          <p:nvPr>
            <p:ph type="body" sz="quarter" idx="13"/>
          </p:nvPr>
        </p:nvSpPr>
        <p:spPr>
          <a:xfrm>
            <a:off x="6169027" y="2011680"/>
            <a:ext cx="51831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457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404360"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5887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1524"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r>
              <a:rPr lang="en-US"/>
              <a:t>3/1/20XX</a:t>
            </a:r>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solidFill>
                  <a:srgbClr val="FFFFFF"/>
                </a:solidFill>
              </a:rPr>
              <a:t>SAMPLE FOOTER TEXT</a:t>
            </a: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314514164"/>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9" r:id="rId3"/>
    <p:sldLayoutId id="2147483698" r:id="rId4"/>
    <p:sldLayoutId id="2147483686" r:id="rId5"/>
    <p:sldLayoutId id="2147483700" r:id="rId6"/>
    <p:sldLayoutId id="2147483705" r:id="rId7"/>
    <p:sldLayoutId id="2147483689" r:id="rId8"/>
    <p:sldLayoutId id="2147483704" r:id="rId9"/>
    <p:sldLayoutId id="2147483702" r:id="rId10"/>
    <p:sldLayoutId id="2147483701" r:id="rId11"/>
    <p:sldLayoutId id="2147483703" r:id="rId12"/>
    <p:sldLayoutId id="2147483685" r:id="rId13"/>
    <p:sldLayoutId id="2147483687" r:id="rId14"/>
    <p:sldLayoutId id="2147483688" r:id="rId15"/>
    <p:sldLayoutId id="2147483690" r:id="rId16"/>
    <p:sldLayoutId id="2147483692" r:id="rId17"/>
    <p:sldLayoutId id="2147483693" r:id="rId18"/>
  </p:sldLayoutIdLst>
  <p:hf hdr="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A7C78-91FD-4B88-953D-5A4363761BD1}"/>
              </a:ext>
            </a:extLst>
          </p:cNvPr>
          <p:cNvSpPr>
            <a:spLocks noGrp="1"/>
          </p:cNvSpPr>
          <p:nvPr>
            <p:ph type="ctrTitle"/>
          </p:nvPr>
        </p:nvSpPr>
        <p:spPr>
          <a:xfrm>
            <a:off x="1527050" y="1121700"/>
            <a:ext cx="9144000" cy="2387600"/>
          </a:xfrm>
        </p:spPr>
        <p:txBody>
          <a:bodyPr anchor="b" anchorCtr="0"/>
          <a:lstStyle/>
          <a:p>
            <a:r>
              <a:rPr lang="en-US" dirty="0"/>
              <a:t>Clerk’s Corner</a:t>
            </a:r>
          </a:p>
        </p:txBody>
      </p:sp>
      <p:sp>
        <p:nvSpPr>
          <p:cNvPr id="5" name="Subtitle 4">
            <a:extLst>
              <a:ext uri="{FF2B5EF4-FFF2-40B4-BE49-F238E27FC236}">
                <a16:creationId xmlns:a16="http://schemas.microsoft.com/office/drawing/2014/main" id="{AD04BED3-CF2E-4CAD-8CE8-ED3ED12AEBD6}"/>
              </a:ext>
            </a:extLst>
          </p:cNvPr>
          <p:cNvSpPr>
            <a:spLocks noGrp="1"/>
          </p:cNvSpPr>
          <p:nvPr>
            <p:ph type="body" sz="quarter" idx="15"/>
          </p:nvPr>
        </p:nvSpPr>
        <p:spPr>
          <a:xfrm>
            <a:off x="1527175" y="3600450"/>
            <a:ext cx="9144000" cy="2451100"/>
          </a:xfrm>
        </p:spPr>
        <p:txBody>
          <a:bodyPr/>
          <a:lstStyle/>
          <a:p>
            <a:r>
              <a:rPr lang="en-US" dirty="0"/>
              <a:t>Stated Clerk Becky Willis, Presenter</a:t>
            </a:r>
          </a:p>
          <a:p>
            <a:r>
              <a:rPr lang="en-US" dirty="0"/>
              <a:t>April 19, 2022</a:t>
            </a:r>
          </a:p>
        </p:txBody>
      </p:sp>
    </p:spTree>
    <p:extLst>
      <p:ext uri="{BB962C8B-B14F-4D97-AF65-F5344CB8AC3E}">
        <p14:creationId xmlns:p14="http://schemas.microsoft.com/office/powerpoint/2010/main" val="7035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7686-487A-4245-814E-58B1C25C675C}"/>
              </a:ext>
            </a:extLst>
          </p:cNvPr>
          <p:cNvSpPr>
            <a:spLocks noGrp="1"/>
          </p:cNvSpPr>
          <p:nvPr>
            <p:ph type="title"/>
          </p:nvPr>
        </p:nvSpPr>
        <p:spPr>
          <a:xfrm>
            <a:off x="838200" y="914399"/>
            <a:ext cx="5992550" cy="2827422"/>
          </a:xfrm>
        </p:spPr>
        <p:txBody>
          <a:bodyPr/>
          <a:lstStyle/>
          <a:p>
            <a:r>
              <a:rPr lang="en-US"/>
              <a:t>Agenda</a:t>
            </a:r>
            <a:endParaRPr lang="en-US" dirty="0"/>
          </a:p>
        </p:txBody>
      </p:sp>
      <p:sp>
        <p:nvSpPr>
          <p:cNvPr id="3" name="Content Placeholder 2">
            <a:extLst>
              <a:ext uri="{FF2B5EF4-FFF2-40B4-BE49-F238E27FC236}">
                <a16:creationId xmlns:a16="http://schemas.microsoft.com/office/drawing/2014/main" id="{DB6566BB-9632-4FD7-9FFC-FD3C43D3954E}"/>
              </a:ext>
            </a:extLst>
          </p:cNvPr>
          <p:cNvSpPr>
            <a:spLocks noGrp="1"/>
          </p:cNvSpPr>
          <p:nvPr>
            <p:ph idx="1"/>
          </p:nvPr>
        </p:nvSpPr>
        <p:spPr>
          <a:xfrm>
            <a:off x="6976085" y="914400"/>
            <a:ext cx="4377714" cy="2827422"/>
          </a:xfrm>
        </p:spPr>
        <p:txBody>
          <a:bodyPr>
            <a:normAutofit fontScale="92500"/>
          </a:bodyPr>
          <a:lstStyle/>
          <a:p>
            <a:r>
              <a:rPr lang="en-US" dirty="0"/>
              <a:t>Welcome Clerks of Session</a:t>
            </a:r>
          </a:p>
          <a:p>
            <a:r>
              <a:rPr lang="en-US" dirty="0"/>
              <a:t>Overview of FRP Website</a:t>
            </a:r>
          </a:p>
          <a:p>
            <a:r>
              <a:rPr lang="en-US" dirty="0"/>
              <a:t>“Clerks of Session” Tab</a:t>
            </a:r>
          </a:p>
          <a:p>
            <a:r>
              <a:rPr lang="en-US" dirty="0"/>
              <a:t>Guidelines</a:t>
            </a:r>
          </a:p>
          <a:p>
            <a:r>
              <a:rPr lang="en-US" dirty="0"/>
              <a:t>Pulpit Supply</a:t>
            </a:r>
          </a:p>
        </p:txBody>
      </p:sp>
      <p:pic>
        <p:nvPicPr>
          <p:cNvPr id="9" name="Picture Placeholder 8" descr="Photo of an artist dipping a paint brush in to a paint palette">
            <a:extLst>
              <a:ext uri="{FF2B5EF4-FFF2-40B4-BE49-F238E27FC236}">
                <a16:creationId xmlns:a16="http://schemas.microsoft.com/office/drawing/2014/main" id="{39953FF0-412E-4D4D-91B1-A91C65C4662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90538" y="4059936"/>
            <a:ext cx="2807208" cy="2322576"/>
          </a:xfrm>
        </p:spPr>
      </p:pic>
      <p:pic>
        <p:nvPicPr>
          <p:cNvPr id="11" name="Picture Placeholder 10" descr="Photo of an artist opening up a tube of paint">
            <a:extLst>
              <a:ext uri="{FF2B5EF4-FFF2-40B4-BE49-F238E27FC236}">
                <a16:creationId xmlns:a16="http://schemas.microsoft.com/office/drawing/2014/main" id="{0CF184A7-72F0-4298-BD0F-B461E6A4355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3291840" y="4059936"/>
            <a:ext cx="2807208" cy="2322576"/>
          </a:xfrm>
        </p:spPr>
      </p:pic>
      <p:pic>
        <p:nvPicPr>
          <p:cNvPr id="13" name="Picture Placeholder 12" descr="Photo of artist  with a paint brush brushing on orange paint on a palette">
            <a:extLst>
              <a:ext uri="{FF2B5EF4-FFF2-40B4-BE49-F238E27FC236}">
                <a16:creationId xmlns:a16="http://schemas.microsoft.com/office/drawing/2014/main" id="{DB4636A3-BAA9-469C-8F28-2B0A9530D277}"/>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6099048" y="4059936"/>
            <a:ext cx="2807208" cy="2322576"/>
          </a:xfrm>
        </p:spPr>
      </p:pic>
      <p:pic>
        <p:nvPicPr>
          <p:cNvPr id="15" name="Picture Placeholder 14" descr="Photo of a paint brush with blue and white paint">
            <a:extLst>
              <a:ext uri="{FF2B5EF4-FFF2-40B4-BE49-F238E27FC236}">
                <a16:creationId xmlns:a16="http://schemas.microsoft.com/office/drawing/2014/main" id="{AECBB048-D3B9-4FE4-A34B-876DE7D50C84}"/>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8906256" y="4059936"/>
            <a:ext cx="2807208" cy="2322576"/>
          </a:xfrm>
        </p:spPr>
      </p:pic>
      <p:sp>
        <p:nvSpPr>
          <p:cNvPr id="16" name="Date Placeholder 15">
            <a:extLst>
              <a:ext uri="{FF2B5EF4-FFF2-40B4-BE49-F238E27FC236}">
                <a16:creationId xmlns:a16="http://schemas.microsoft.com/office/drawing/2014/main" id="{7FFBE36B-5CC8-44EE-801B-6159157B5328}"/>
              </a:ext>
            </a:extLst>
          </p:cNvPr>
          <p:cNvSpPr>
            <a:spLocks noGrp="1"/>
          </p:cNvSpPr>
          <p:nvPr>
            <p:ph type="dt" sz="half" idx="10"/>
          </p:nvPr>
        </p:nvSpPr>
        <p:spPr>
          <a:xfrm>
            <a:off x="838200" y="6429375"/>
            <a:ext cx="2743200" cy="365125"/>
          </a:xfrm>
        </p:spPr>
        <p:txBody>
          <a:bodyPr/>
          <a:lstStyle/>
          <a:p>
            <a:r>
              <a:rPr lang="en-US"/>
              <a:t>3/1/20XX</a:t>
            </a:r>
          </a:p>
        </p:txBody>
      </p:sp>
      <p:sp>
        <p:nvSpPr>
          <p:cNvPr id="17" name="Footer Placeholder 16">
            <a:extLst>
              <a:ext uri="{FF2B5EF4-FFF2-40B4-BE49-F238E27FC236}">
                <a16:creationId xmlns:a16="http://schemas.microsoft.com/office/drawing/2014/main" id="{FF014D18-B223-4ED4-BCCA-1E4C38285697}"/>
              </a:ext>
            </a:extLst>
          </p:cNvPr>
          <p:cNvSpPr>
            <a:spLocks noGrp="1"/>
          </p:cNvSpPr>
          <p:nvPr>
            <p:ph type="ftr" sz="quarter" idx="11"/>
          </p:nvPr>
        </p:nvSpPr>
        <p:spPr>
          <a:xfrm>
            <a:off x="4038600" y="6429375"/>
            <a:ext cx="4114800" cy="365125"/>
          </a:xfrm>
        </p:spPr>
        <p:txBody>
          <a:bodyPr/>
          <a:lstStyle/>
          <a:p>
            <a:r>
              <a:rPr lang="en-US"/>
              <a:t>SAMPLE FOOTER TEXT</a:t>
            </a:r>
          </a:p>
        </p:txBody>
      </p:sp>
      <p:sp>
        <p:nvSpPr>
          <p:cNvPr id="18" name="Slide Number Placeholder 17">
            <a:extLst>
              <a:ext uri="{FF2B5EF4-FFF2-40B4-BE49-F238E27FC236}">
                <a16:creationId xmlns:a16="http://schemas.microsoft.com/office/drawing/2014/main" id="{41898C30-E58E-4EC9-8A27-DF1822A9863B}"/>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2</a:t>
            </a:fld>
            <a:endParaRPr lang="en-US"/>
          </a:p>
        </p:txBody>
      </p:sp>
    </p:spTree>
    <p:extLst>
      <p:ext uri="{BB962C8B-B14F-4D97-AF65-F5344CB8AC3E}">
        <p14:creationId xmlns:p14="http://schemas.microsoft.com/office/powerpoint/2010/main" val="226234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9352-2AB0-4ADD-96B9-AB0FAECB557C}"/>
              </a:ext>
            </a:extLst>
          </p:cNvPr>
          <p:cNvSpPr>
            <a:spLocks noGrp="1"/>
          </p:cNvSpPr>
          <p:nvPr>
            <p:ph type="title"/>
          </p:nvPr>
        </p:nvSpPr>
        <p:spPr>
          <a:xfrm>
            <a:off x="841249" y="857251"/>
            <a:ext cx="5914937" cy="2076450"/>
          </a:xfrm>
        </p:spPr>
        <p:txBody>
          <a:bodyPr/>
          <a:lstStyle/>
          <a:p>
            <a:r>
              <a:rPr lang="en-US" dirty="0"/>
              <a:t>Introduction</a:t>
            </a:r>
          </a:p>
        </p:txBody>
      </p:sp>
      <p:sp>
        <p:nvSpPr>
          <p:cNvPr id="3" name="Content Placeholder 2">
            <a:extLst>
              <a:ext uri="{FF2B5EF4-FFF2-40B4-BE49-F238E27FC236}">
                <a16:creationId xmlns:a16="http://schemas.microsoft.com/office/drawing/2014/main" id="{2F49AA98-AED4-4FAD-999C-98B64BB9DF71}"/>
              </a:ext>
            </a:extLst>
          </p:cNvPr>
          <p:cNvSpPr>
            <a:spLocks noGrp="1"/>
          </p:cNvSpPr>
          <p:nvPr>
            <p:ph idx="1"/>
          </p:nvPr>
        </p:nvSpPr>
        <p:spPr>
          <a:xfrm>
            <a:off x="841248" y="3190875"/>
            <a:ext cx="5914938" cy="2986087"/>
          </a:xfrm>
        </p:spPr>
        <p:txBody>
          <a:bodyPr>
            <a:normAutofit/>
          </a:bodyPr>
          <a:lstStyle/>
          <a:p>
            <a:r>
              <a:rPr lang="en-US" dirty="0"/>
              <a:t>Welcome to the second Clerk’s Corner of 2022! We changed the date so more clerks could attend, so the dates for this year are (were)</a:t>
            </a:r>
          </a:p>
          <a:p>
            <a:r>
              <a:rPr lang="en-US" dirty="0"/>
              <a:t>January 25</a:t>
            </a:r>
          </a:p>
          <a:p>
            <a:r>
              <a:rPr lang="en-US" dirty="0"/>
              <a:t>April 19</a:t>
            </a:r>
          </a:p>
          <a:p>
            <a:r>
              <a:rPr lang="en-US" dirty="0"/>
              <a:t>July 19</a:t>
            </a:r>
          </a:p>
          <a:p>
            <a:r>
              <a:rPr lang="en-US" dirty="0"/>
              <a:t>October 18                     (all via Zoom at 7 pm)</a:t>
            </a:r>
          </a:p>
        </p:txBody>
      </p:sp>
      <p:sp>
        <p:nvSpPr>
          <p:cNvPr id="81" name="Date Placeholder 80">
            <a:extLst>
              <a:ext uri="{FF2B5EF4-FFF2-40B4-BE49-F238E27FC236}">
                <a16:creationId xmlns:a16="http://schemas.microsoft.com/office/drawing/2014/main" id="{82960077-7DAA-4543-8719-74137BCBB759}"/>
              </a:ext>
            </a:extLst>
          </p:cNvPr>
          <p:cNvSpPr>
            <a:spLocks noGrp="1"/>
          </p:cNvSpPr>
          <p:nvPr>
            <p:ph type="dt" sz="half" idx="10"/>
          </p:nvPr>
        </p:nvSpPr>
        <p:spPr>
          <a:xfrm>
            <a:off x="838200" y="6429375"/>
            <a:ext cx="2743200" cy="365125"/>
          </a:xfrm>
        </p:spPr>
        <p:txBody>
          <a:bodyPr/>
          <a:lstStyle/>
          <a:p>
            <a:r>
              <a:rPr lang="en-US"/>
              <a:t>3/1/20XX</a:t>
            </a:r>
          </a:p>
        </p:txBody>
      </p:sp>
      <p:pic>
        <p:nvPicPr>
          <p:cNvPr id="8" name="Picture Placeholder 7" descr="Photo of a paint brush with blue and white paint">
            <a:extLst>
              <a:ext uri="{FF2B5EF4-FFF2-40B4-BE49-F238E27FC236}">
                <a16:creationId xmlns:a16="http://schemas.microsoft.com/office/drawing/2014/main" id="{2088C71B-3F8B-4679-8801-8C4C86D45C13}"/>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589520" y="0"/>
            <a:ext cx="4599432" cy="2286000"/>
          </a:xfrm>
        </p:spPr>
      </p:pic>
      <p:pic>
        <p:nvPicPr>
          <p:cNvPr id="10" name="Picture Placeholder 9" descr="Image of colorful triangular shapes">
            <a:extLst>
              <a:ext uri="{FF2B5EF4-FFF2-40B4-BE49-F238E27FC236}">
                <a16:creationId xmlns:a16="http://schemas.microsoft.com/office/drawing/2014/main" id="{96812000-377B-4B9A-A2C2-AFDD83B7A3F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7589520" y="2286000"/>
            <a:ext cx="4599432" cy="2286000"/>
          </a:xfrm>
        </p:spPr>
      </p:pic>
      <p:pic>
        <p:nvPicPr>
          <p:cNvPr id="12" name="Picture Placeholder 11" descr="Photo of hands with a reflection of colored lights">
            <a:extLst>
              <a:ext uri="{FF2B5EF4-FFF2-40B4-BE49-F238E27FC236}">
                <a16:creationId xmlns:a16="http://schemas.microsoft.com/office/drawing/2014/main" id="{4F42B7E8-FEA7-4E82-B22D-FA9926040956}"/>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7589520" y="4572000"/>
            <a:ext cx="4599432" cy="2286000"/>
          </a:xfrm>
        </p:spPr>
      </p:pic>
      <p:sp>
        <p:nvSpPr>
          <p:cNvPr id="82" name="Footer Placeholder 81">
            <a:extLst>
              <a:ext uri="{FF2B5EF4-FFF2-40B4-BE49-F238E27FC236}">
                <a16:creationId xmlns:a16="http://schemas.microsoft.com/office/drawing/2014/main" id="{503949B9-68A2-4ABE-91ED-37C05B246C8B}"/>
              </a:ext>
            </a:extLst>
          </p:cNvPr>
          <p:cNvSpPr>
            <a:spLocks noGrp="1"/>
          </p:cNvSpPr>
          <p:nvPr>
            <p:ph type="ftr" sz="quarter" idx="11"/>
          </p:nvPr>
        </p:nvSpPr>
        <p:spPr>
          <a:xfrm>
            <a:off x="4038600" y="6429375"/>
            <a:ext cx="4114800" cy="365125"/>
          </a:xfrm>
        </p:spPr>
        <p:txBody>
          <a:bodyPr/>
          <a:lstStyle/>
          <a:p>
            <a:r>
              <a:rPr lang="en-US" dirty="0"/>
              <a:t>SAMPLE FOOTER TEXT</a:t>
            </a:r>
          </a:p>
        </p:txBody>
      </p:sp>
      <p:sp>
        <p:nvSpPr>
          <p:cNvPr id="18" name="Slide Number Placeholder 17">
            <a:extLst>
              <a:ext uri="{FF2B5EF4-FFF2-40B4-BE49-F238E27FC236}">
                <a16:creationId xmlns:a16="http://schemas.microsoft.com/office/drawing/2014/main" id="{7CCCE07D-3B17-42EC-AE9C-222D13143DF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3</a:t>
            </a:fld>
            <a:endParaRPr lang="en-US"/>
          </a:p>
        </p:txBody>
      </p:sp>
    </p:spTree>
    <p:extLst>
      <p:ext uri="{BB962C8B-B14F-4D97-AF65-F5344CB8AC3E}">
        <p14:creationId xmlns:p14="http://schemas.microsoft.com/office/powerpoint/2010/main" val="159034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8E50F-247A-4628-90BB-62A60E39664C}"/>
              </a:ext>
            </a:extLst>
          </p:cNvPr>
          <p:cNvSpPr>
            <a:spLocks noGrp="1"/>
          </p:cNvSpPr>
          <p:nvPr>
            <p:ph type="ctrTitle"/>
          </p:nvPr>
        </p:nvSpPr>
        <p:spPr>
          <a:xfrm>
            <a:off x="847477" y="1131641"/>
            <a:ext cx="5322618" cy="2387600"/>
          </a:xfrm>
        </p:spPr>
        <p:txBody>
          <a:bodyPr/>
          <a:lstStyle/>
          <a:p>
            <a:r>
              <a:rPr lang="en-US" dirty="0"/>
              <a:t>Welcome Clerks of Session</a:t>
            </a:r>
          </a:p>
        </p:txBody>
      </p:sp>
      <p:sp>
        <p:nvSpPr>
          <p:cNvPr id="3" name="Subtitle 2">
            <a:extLst>
              <a:ext uri="{FF2B5EF4-FFF2-40B4-BE49-F238E27FC236}">
                <a16:creationId xmlns:a16="http://schemas.microsoft.com/office/drawing/2014/main" id="{DD2A8BE8-DC21-47DE-B6F3-7DC95B43C52E}"/>
              </a:ext>
            </a:extLst>
          </p:cNvPr>
          <p:cNvSpPr>
            <a:spLocks noGrp="1"/>
          </p:cNvSpPr>
          <p:nvPr>
            <p:ph type="body" sz="quarter" idx="15"/>
          </p:nvPr>
        </p:nvSpPr>
        <p:spPr>
          <a:xfrm>
            <a:off x="838200" y="3600450"/>
            <a:ext cx="5322888" cy="2451100"/>
          </a:xfrm>
        </p:spPr>
        <p:txBody>
          <a:bodyPr>
            <a:normAutofit fontScale="62500" lnSpcReduction="20000"/>
          </a:bodyPr>
          <a:lstStyle/>
          <a:p>
            <a:r>
              <a:rPr lang="en-US" dirty="0"/>
              <a:t>Section G-3.0104 of Book of Order states: “Each council shall elect a clerk who shall record the transactions of the council, keep its rolls of membership and attendance, maintain any required registers, preserve its records, and furnish extracts from them when required by another council of the church.” “The clerk of the session shall be a ruling elder elected by the session for such term as it may determine.”</a:t>
            </a:r>
          </a:p>
          <a:p>
            <a:endParaRPr lang="en-US" dirty="0"/>
          </a:p>
          <a:p>
            <a:endParaRPr lang="en-US" dirty="0"/>
          </a:p>
        </p:txBody>
      </p:sp>
      <p:pic>
        <p:nvPicPr>
          <p:cNvPr id="7" name="Picture Placeholder 6" descr="Photo of the tips of colored pencils">
            <a:extLst>
              <a:ext uri="{FF2B5EF4-FFF2-40B4-BE49-F238E27FC236}">
                <a16:creationId xmlns:a16="http://schemas.microsoft.com/office/drawing/2014/main" id="{4C238EB8-09B7-4151-B562-13B050D4A3E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784848" y="905256"/>
            <a:ext cx="4581144" cy="2450592"/>
          </a:xfrm>
        </p:spPr>
      </p:pic>
      <p:pic>
        <p:nvPicPr>
          <p:cNvPr id="9" name="Picture Placeholder 8" descr="Photo of crayons &#10;">
            <a:extLst>
              <a:ext uri="{FF2B5EF4-FFF2-40B4-BE49-F238E27FC236}">
                <a16:creationId xmlns:a16="http://schemas.microsoft.com/office/drawing/2014/main" id="{8C7F1323-5935-4F21-BFEA-E642AAB30A7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784848" y="3520440"/>
            <a:ext cx="4581144" cy="2450592"/>
          </a:xfrm>
        </p:spPr>
      </p:pic>
    </p:spTree>
    <p:extLst>
      <p:ext uri="{BB962C8B-B14F-4D97-AF65-F5344CB8AC3E}">
        <p14:creationId xmlns:p14="http://schemas.microsoft.com/office/powerpoint/2010/main" val="269319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hoto of paint brush mixing colors  on a palette&#10;">
            <a:extLst>
              <a:ext uri="{FF2B5EF4-FFF2-40B4-BE49-F238E27FC236}">
                <a16:creationId xmlns:a16="http://schemas.microsoft.com/office/drawing/2014/main" id="{1BBA7D00-FBC1-4E10-8B44-A05F4AD3FA8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096" y="484632"/>
            <a:ext cx="12179808" cy="5907024"/>
          </a:xfrm>
        </p:spPr>
      </p:pic>
      <p:sp>
        <p:nvSpPr>
          <p:cNvPr id="20" name="Title 19">
            <a:extLst>
              <a:ext uri="{FF2B5EF4-FFF2-40B4-BE49-F238E27FC236}">
                <a16:creationId xmlns:a16="http://schemas.microsoft.com/office/drawing/2014/main" id="{2DB3B99A-1BFE-45FD-89BB-94C4EC582530}"/>
              </a:ext>
            </a:extLst>
          </p:cNvPr>
          <p:cNvSpPr>
            <a:spLocks noGrp="1"/>
          </p:cNvSpPr>
          <p:nvPr>
            <p:ph type="title"/>
          </p:nvPr>
        </p:nvSpPr>
        <p:spPr>
          <a:xfrm>
            <a:off x="838200" y="1271016"/>
            <a:ext cx="4800600" cy="3749040"/>
          </a:xfrm>
        </p:spPr>
        <p:txBody>
          <a:bodyPr/>
          <a:lstStyle/>
          <a:p>
            <a:r>
              <a:rPr lang="en-US" dirty="0"/>
              <a:t>The way to get started is to quit </a:t>
            </a:r>
            <a:br>
              <a:rPr lang="en-US" dirty="0"/>
            </a:br>
            <a:r>
              <a:rPr lang="en-US" dirty="0"/>
              <a:t>talking and begin doing.</a:t>
            </a:r>
            <a:br>
              <a:rPr lang="en-US" dirty="0"/>
            </a:br>
            <a:endParaRPr lang="en-US" dirty="0"/>
          </a:p>
        </p:txBody>
      </p:sp>
      <p:sp>
        <p:nvSpPr>
          <p:cNvPr id="4" name="Text Placeholder 3">
            <a:extLst>
              <a:ext uri="{FF2B5EF4-FFF2-40B4-BE49-F238E27FC236}">
                <a16:creationId xmlns:a16="http://schemas.microsoft.com/office/drawing/2014/main" id="{D60D0082-0478-4749-89B1-BE87392F40F2}"/>
              </a:ext>
            </a:extLst>
          </p:cNvPr>
          <p:cNvSpPr>
            <a:spLocks noGrp="1"/>
          </p:cNvSpPr>
          <p:nvPr>
            <p:ph type="body" sz="quarter" idx="15"/>
          </p:nvPr>
        </p:nvSpPr>
        <p:spPr>
          <a:xfrm>
            <a:off x="838200" y="4835779"/>
            <a:ext cx="4800600" cy="1066800"/>
          </a:xfrm>
        </p:spPr>
        <p:txBody>
          <a:bodyPr anchor="ctr" anchorCtr="0">
            <a:normAutofit/>
          </a:bodyPr>
          <a:lstStyle/>
          <a:p>
            <a:r>
              <a:rPr lang="en-US" dirty="0"/>
              <a:t>Walt Disney</a:t>
            </a:r>
          </a:p>
        </p:txBody>
      </p:sp>
      <p:sp>
        <p:nvSpPr>
          <p:cNvPr id="7" name="Date Placeholder 6">
            <a:extLst>
              <a:ext uri="{FF2B5EF4-FFF2-40B4-BE49-F238E27FC236}">
                <a16:creationId xmlns:a16="http://schemas.microsoft.com/office/drawing/2014/main" id="{66CB554B-73A5-4106-A48D-001C726CE46C}"/>
              </a:ext>
            </a:extLst>
          </p:cNvPr>
          <p:cNvSpPr>
            <a:spLocks noGrp="1"/>
          </p:cNvSpPr>
          <p:nvPr>
            <p:ph type="dt" sz="half" idx="10"/>
          </p:nvPr>
        </p:nvSpPr>
        <p:spPr>
          <a:xfrm>
            <a:off x="838200" y="6429375"/>
            <a:ext cx="2743200" cy="365125"/>
          </a:xfrm>
        </p:spPr>
        <p:txBody>
          <a:bodyPr/>
          <a:lstStyle/>
          <a:p>
            <a:r>
              <a:rPr lang="en-US"/>
              <a:t>3/1/20XX</a:t>
            </a:r>
          </a:p>
        </p:txBody>
      </p:sp>
      <p:sp>
        <p:nvSpPr>
          <p:cNvPr id="8" name="Footer Placeholder 7">
            <a:extLst>
              <a:ext uri="{FF2B5EF4-FFF2-40B4-BE49-F238E27FC236}">
                <a16:creationId xmlns:a16="http://schemas.microsoft.com/office/drawing/2014/main" id="{2B464640-8ACA-4AEB-B9BF-A79783A19988}"/>
              </a:ext>
            </a:extLst>
          </p:cNvPr>
          <p:cNvSpPr>
            <a:spLocks noGrp="1"/>
          </p:cNvSpPr>
          <p:nvPr>
            <p:ph type="ftr" sz="quarter" idx="11"/>
          </p:nvPr>
        </p:nvSpPr>
        <p:spPr>
          <a:xfrm>
            <a:off x="4038600" y="6429375"/>
            <a:ext cx="4114800"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A36E7A03-635E-4F0D-9A7F-96B13283D131}"/>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5</a:t>
            </a:fld>
            <a:endParaRPr lang="en-US"/>
          </a:p>
        </p:txBody>
      </p:sp>
    </p:spTree>
    <p:extLst>
      <p:ext uri="{BB962C8B-B14F-4D97-AF65-F5344CB8AC3E}">
        <p14:creationId xmlns:p14="http://schemas.microsoft.com/office/powerpoint/2010/main" val="380006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18F4-D13C-40F3-9843-13BBC3B8BDCF}"/>
              </a:ext>
            </a:extLst>
          </p:cNvPr>
          <p:cNvSpPr>
            <a:spLocks noGrp="1"/>
          </p:cNvSpPr>
          <p:nvPr>
            <p:ph type="title"/>
          </p:nvPr>
        </p:nvSpPr>
        <p:spPr>
          <a:xfrm>
            <a:off x="838200" y="681037"/>
            <a:ext cx="10515600" cy="1325563"/>
          </a:xfrm>
        </p:spPr>
        <p:txBody>
          <a:bodyPr/>
          <a:lstStyle/>
          <a:p>
            <a:r>
              <a:rPr lang="en-US" dirty="0"/>
              <a:t>Overview of FRP Website</a:t>
            </a:r>
          </a:p>
        </p:txBody>
      </p:sp>
      <p:sp>
        <p:nvSpPr>
          <p:cNvPr id="3" name="Text Placeholder 2">
            <a:extLst>
              <a:ext uri="{FF2B5EF4-FFF2-40B4-BE49-F238E27FC236}">
                <a16:creationId xmlns:a16="http://schemas.microsoft.com/office/drawing/2014/main" id="{FE33E194-371F-4D5A-8C83-2CCE5A3D6C25}"/>
              </a:ext>
            </a:extLst>
          </p:cNvPr>
          <p:cNvSpPr>
            <a:spLocks noGrp="1"/>
          </p:cNvSpPr>
          <p:nvPr>
            <p:ph type="body" idx="1"/>
          </p:nvPr>
        </p:nvSpPr>
        <p:spPr>
          <a:xfrm>
            <a:off x="839787" y="2011680"/>
            <a:ext cx="5157787" cy="530352"/>
          </a:xfrm>
        </p:spPr>
        <p:txBody>
          <a:bodyPr anchor="t" anchorCtr="0">
            <a:normAutofit/>
          </a:bodyPr>
          <a:lstStyle/>
          <a:p>
            <a:r>
              <a:rPr lang="en-US" dirty="0"/>
              <a:t>Who We Are and What We Do</a:t>
            </a:r>
          </a:p>
        </p:txBody>
      </p:sp>
      <p:sp>
        <p:nvSpPr>
          <p:cNvPr id="4" name="Content Placeholder 3">
            <a:extLst>
              <a:ext uri="{FF2B5EF4-FFF2-40B4-BE49-F238E27FC236}">
                <a16:creationId xmlns:a16="http://schemas.microsoft.com/office/drawing/2014/main" id="{FABA94CC-2803-437F-B79F-A5067E28041B}"/>
              </a:ext>
            </a:extLst>
          </p:cNvPr>
          <p:cNvSpPr>
            <a:spLocks noGrp="1"/>
          </p:cNvSpPr>
          <p:nvPr>
            <p:ph sz="half" idx="2"/>
          </p:nvPr>
        </p:nvSpPr>
        <p:spPr>
          <a:xfrm>
            <a:off x="839788" y="2560320"/>
            <a:ext cx="5157787" cy="3446463"/>
          </a:xfrm>
        </p:spPr>
        <p:txBody>
          <a:bodyPr>
            <a:normAutofit/>
          </a:bodyPr>
          <a:lstStyle/>
          <a:p>
            <a:r>
              <a:rPr lang="en-US" dirty="0"/>
              <a:t>New Address for Presbytery</a:t>
            </a:r>
          </a:p>
          <a:p>
            <a:r>
              <a:rPr lang="en-US" dirty="0"/>
              <a:t>Mission Statement</a:t>
            </a:r>
          </a:p>
          <a:p>
            <a:r>
              <a:rPr lang="en-US" dirty="0"/>
              <a:t>Events, Committee Meetings, Ways to Connect on our Calendar.  You can even connect to a Zoom meeting simply by clicking on the event on the calendar.</a:t>
            </a:r>
          </a:p>
          <a:p>
            <a:endParaRPr lang="en-US" dirty="0"/>
          </a:p>
          <a:p>
            <a:endParaRPr lang="en-US" dirty="0"/>
          </a:p>
        </p:txBody>
      </p:sp>
      <p:sp>
        <p:nvSpPr>
          <p:cNvPr id="5" name="Text Placeholder 4">
            <a:extLst>
              <a:ext uri="{FF2B5EF4-FFF2-40B4-BE49-F238E27FC236}">
                <a16:creationId xmlns:a16="http://schemas.microsoft.com/office/drawing/2014/main" id="{A4A59DFC-7CFF-494D-8C86-6FE174974213}"/>
              </a:ext>
            </a:extLst>
          </p:cNvPr>
          <p:cNvSpPr>
            <a:spLocks noGrp="1"/>
          </p:cNvSpPr>
          <p:nvPr>
            <p:ph type="body" sz="quarter" idx="13"/>
          </p:nvPr>
        </p:nvSpPr>
        <p:spPr>
          <a:xfrm>
            <a:off x="6169027" y="2011680"/>
            <a:ext cx="5183187" cy="530352"/>
          </a:xfrm>
        </p:spPr>
        <p:txBody>
          <a:bodyPr anchor="t" anchorCtr="0">
            <a:normAutofit/>
          </a:bodyPr>
          <a:lstStyle/>
          <a:p>
            <a:r>
              <a:rPr lang="en-US" dirty="0"/>
              <a:t>Special Tabs</a:t>
            </a:r>
          </a:p>
        </p:txBody>
      </p:sp>
      <p:sp>
        <p:nvSpPr>
          <p:cNvPr id="6" name="Content Placeholder 5">
            <a:extLst>
              <a:ext uri="{FF2B5EF4-FFF2-40B4-BE49-F238E27FC236}">
                <a16:creationId xmlns:a16="http://schemas.microsoft.com/office/drawing/2014/main" id="{9397F57A-AEBE-465C-9EF7-E78B1CDEC7A3}"/>
              </a:ext>
            </a:extLst>
          </p:cNvPr>
          <p:cNvSpPr>
            <a:spLocks noGrp="1"/>
          </p:cNvSpPr>
          <p:nvPr>
            <p:ph sz="quarter" idx="4"/>
          </p:nvPr>
        </p:nvSpPr>
        <p:spPr>
          <a:xfrm>
            <a:off x="6172200" y="2560320"/>
            <a:ext cx="5183188" cy="3446463"/>
          </a:xfrm>
        </p:spPr>
        <p:txBody>
          <a:bodyPr>
            <a:normAutofit/>
          </a:bodyPr>
          <a:lstStyle/>
          <a:p>
            <a:r>
              <a:rPr lang="en-US" dirty="0"/>
              <a:t>Tabs designed so you can find what you need in a logical place.</a:t>
            </a:r>
          </a:p>
          <a:p>
            <a:r>
              <a:rPr lang="en-US" dirty="0"/>
              <a:t>We will focus on…</a:t>
            </a:r>
            <a:br>
              <a:rPr lang="en-US" dirty="0"/>
            </a:br>
            <a:r>
              <a:rPr lang="en-US" i="1" dirty="0"/>
              <a:t>Clerks of Session </a:t>
            </a:r>
            <a:r>
              <a:rPr lang="en-US" dirty="0"/>
              <a:t>Tab</a:t>
            </a:r>
          </a:p>
          <a:p>
            <a:endParaRPr lang="en-US" dirty="0"/>
          </a:p>
        </p:txBody>
      </p:sp>
      <p:sp>
        <p:nvSpPr>
          <p:cNvPr id="7" name="Date Placeholder 6">
            <a:extLst>
              <a:ext uri="{FF2B5EF4-FFF2-40B4-BE49-F238E27FC236}">
                <a16:creationId xmlns:a16="http://schemas.microsoft.com/office/drawing/2014/main" id="{A7FD409D-82CA-4A05-9EF1-71EEFF9420DE}"/>
              </a:ext>
            </a:extLst>
          </p:cNvPr>
          <p:cNvSpPr>
            <a:spLocks noGrp="1"/>
          </p:cNvSpPr>
          <p:nvPr>
            <p:ph type="dt" sz="half" idx="10"/>
          </p:nvPr>
        </p:nvSpPr>
        <p:spPr>
          <a:xfrm>
            <a:off x="838200" y="6429375"/>
            <a:ext cx="2743200" cy="365125"/>
          </a:xfrm>
        </p:spPr>
        <p:txBody>
          <a:bodyPr/>
          <a:lstStyle/>
          <a:p>
            <a:r>
              <a:rPr lang="en-US"/>
              <a:t>3/1/20XX</a:t>
            </a:r>
          </a:p>
        </p:txBody>
      </p:sp>
      <p:sp>
        <p:nvSpPr>
          <p:cNvPr id="8" name="Footer Placeholder 7">
            <a:extLst>
              <a:ext uri="{FF2B5EF4-FFF2-40B4-BE49-F238E27FC236}">
                <a16:creationId xmlns:a16="http://schemas.microsoft.com/office/drawing/2014/main" id="{CDD187DA-D1E6-4203-8426-B028CDCA5BAF}"/>
              </a:ext>
            </a:extLst>
          </p:cNvPr>
          <p:cNvSpPr>
            <a:spLocks noGrp="1"/>
          </p:cNvSpPr>
          <p:nvPr>
            <p:ph type="ftr" sz="quarter" idx="11"/>
          </p:nvPr>
        </p:nvSpPr>
        <p:spPr>
          <a:xfrm>
            <a:off x="4038600" y="6429375"/>
            <a:ext cx="4114800"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7BD57D52-635E-45A8-AB12-6DAF783169CA}"/>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6</a:t>
            </a:fld>
            <a:endParaRPr lang="en-US"/>
          </a:p>
        </p:txBody>
      </p:sp>
    </p:spTree>
    <p:extLst>
      <p:ext uri="{BB962C8B-B14F-4D97-AF65-F5344CB8AC3E}">
        <p14:creationId xmlns:p14="http://schemas.microsoft.com/office/powerpoint/2010/main" val="144847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0FCC-0BF5-45B2-9CDD-17A4BA1878EE}"/>
              </a:ext>
            </a:extLst>
          </p:cNvPr>
          <p:cNvSpPr>
            <a:spLocks noGrp="1"/>
          </p:cNvSpPr>
          <p:nvPr>
            <p:ph type="title"/>
          </p:nvPr>
        </p:nvSpPr>
        <p:spPr>
          <a:xfrm>
            <a:off x="839788" y="685800"/>
            <a:ext cx="10515600" cy="1325880"/>
          </a:xfrm>
        </p:spPr>
        <p:txBody>
          <a:bodyPr/>
          <a:lstStyle/>
          <a:p>
            <a:r>
              <a:rPr lang="en-US" dirty="0"/>
              <a:t>Guidelines</a:t>
            </a:r>
          </a:p>
        </p:txBody>
      </p:sp>
      <p:sp>
        <p:nvSpPr>
          <p:cNvPr id="3" name="Text Placeholder 2">
            <a:extLst>
              <a:ext uri="{FF2B5EF4-FFF2-40B4-BE49-F238E27FC236}">
                <a16:creationId xmlns:a16="http://schemas.microsoft.com/office/drawing/2014/main" id="{88BA67A4-895F-49F8-97D0-7158E0597C07}"/>
              </a:ext>
            </a:extLst>
          </p:cNvPr>
          <p:cNvSpPr>
            <a:spLocks noGrp="1"/>
          </p:cNvSpPr>
          <p:nvPr>
            <p:ph type="body" idx="1"/>
          </p:nvPr>
        </p:nvSpPr>
        <p:spPr>
          <a:xfrm>
            <a:off x="839788" y="2011680"/>
            <a:ext cx="3383280" cy="530352"/>
          </a:xfrm>
        </p:spPr>
        <p:txBody>
          <a:bodyPr>
            <a:normAutofit/>
          </a:bodyPr>
          <a:lstStyle/>
          <a:p>
            <a:r>
              <a:rPr lang="en-US" dirty="0"/>
              <a:t>What is a guideline?</a:t>
            </a:r>
          </a:p>
        </p:txBody>
      </p:sp>
      <p:sp>
        <p:nvSpPr>
          <p:cNvPr id="4" name="Content Placeholder 3">
            <a:extLst>
              <a:ext uri="{FF2B5EF4-FFF2-40B4-BE49-F238E27FC236}">
                <a16:creationId xmlns:a16="http://schemas.microsoft.com/office/drawing/2014/main" id="{020BAF9D-516C-4AC0-B83C-33BFA6E280A1}"/>
              </a:ext>
            </a:extLst>
          </p:cNvPr>
          <p:cNvSpPr>
            <a:spLocks noGrp="1"/>
          </p:cNvSpPr>
          <p:nvPr>
            <p:ph sz="half" idx="2"/>
          </p:nvPr>
        </p:nvSpPr>
        <p:spPr>
          <a:xfrm>
            <a:off x="839788" y="2560320"/>
            <a:ext cx="3383280" cy="3446463"/>
          </a:xfrm>
        </p:spPr>
        <p:txBody>
          <a:bodyPr>
            <a:noAutofit/>
          </a:bodyPr>
          <a:lstStyle/>
          <a:p>
            <a:r>
              <a:rPr lang="en-US" dirty="0"/>
              <a:t>We have policies, which are </a:t>
            </a:r>
            <a:r>
              <a:rPr lang="en-US" b="1" dirty="0"/>
              <a:t>required</a:t>
            </a:r>
            <a:r>
              <a:rPr lang="en-US" dirty="0"/>
              <a:t>.</a:t>
            </a:r>
          </a:p>
          <a:p>
            <a:r>
              <a:rPr lang="en-US" dirty="0"/>
              <a:t>We have guidelines, which act as an adjunct to policies or give best practices as we work together.</a:t>
            </a:r>
          </a:p>
          <a:p>
            <a:r>
              <a:rPr lang="en-US" dirty="0"/>
              <a:t>A guideline can often carry some weight with it even though it is not a policy.  We will explore that.</a:t>
            </a:r>
          </a:p>
          <a:p>
            <a:endParaRPr lang="en-US" dirty="0"/>
          </a:p>
        </p:txBody>
      </p:sp>
      <p:sp>
        <p:nvSpPr>
          <p:cNvPr id="5" name="Text Placeholder 4">
            <a:extLst>
              <a:ext uri="{FF2B5EF4-FFF2-40B4-BE49-F238E27FC236}">
                <a16:creationId xmlns:a16="http://schemas.microsoft.com/office/drawing/2014/main" id="{5951D7A3-45F6-43A4-8ADB-05DA212ADAAF}"/>
              </a:ext>
            </a:extLst>
          </p:cNvPr>
          <p:cNvSpPr>
            <a:spLocks noGrp="1"/>
          </p:cNvSpPr>
          <p:nvPr>
            <p:ph type="body" sz="quarter" idx="3"/>
          </p:nvPr>
        </p:nvSpPr>
        <p:spPr>
          <a:xfrm>
            <a:off x="4404360" y="2011680"/>
            <a:ext cx="3383280" cy="530352"/>
          </a:xfrm>
        </p:spPr>
        <p:txBody>
          <a:bodyPr>
            <a:normAutofit/>
          </a:bodyPr>
          <a:lstStyle/>
          <a:p>
            <a:r>
              <a:rPr lang="en-US" dirty="0"/>
              <a:t>List of Guidelines</a:t>
            </a:r>
          </a:p>
        </p:txBody>
      </p:sp>
      <p:sp>
        <p:nvSpPr>
          <p:cNvPr id="6" name="Content Placeholder 5">
            <a:extLst>
              <a:ext uri="{FF2B5EF4-FFF2-40B4-BE49-F238E27FC236}">
                <a16:creationId xmlns:a16="http://schemas.microsoft.com/office/drawing/2014/main" id="{4E022558-08EA-41A8-88BE-1F82971F0E31}"/>
              </a:ext>
            </a:extLst>
          </p:cNvPr>
          <p:cNvSpPr>
            <a:spLocks noGrp="1"/>
          </p:cNvSpPr>
          <p:nvPr>
            <p:ph sz="quarter" idx="4"/>
          </p:nvPr>
        </p:nvSpPr>
        <p:spPr>
          <a:xfrm>
            <a:off x="4404360" y="2560320"/>
            <a:ext cx="3383280" cy="3446463"/>
          </a:xfrm>
        </p:spPr>
        <p:txBody>
          <a:bodyPr>
            <a:noAutofit/>
          </a:bodyPr>
          <a:lstStyle/>
          <a:p>
            <a:r>
              <a:rPr lang="en-US" dirty="0"/>
              <a:t>Social Media Guidelines</a:t>
            </a:r>
          </a:p>
          <a:p>
            <a:r>
              <a:rPr lang="en-US" dirty="0"/>
              <a:t>Guidelines for Virtual Meetings</a:t>
            </a:r>
          </a:p>
          <a:p>
            <a:r>
              <a:rPr lang="en-US" dirty="0"/>
              <a:t>Guidelines for Parliamentary Procedures</a:t>
            </a:r>
          </a:p>
          <a:p>
            <a:r>
              <a:rPr lang="en-US" dirty="0"/>
              <a:t>Guidelines for Times of Disagreement</a:t>
            </a:r>
          </a:p>
          <a:p>
            <a:r>
              <a:rPr lang="en-US" dirty="0"/>
              <a:t>Leaving a Congregation (Separation Ethics)</a:t>
            </a:r>
          </a:p>
          <a:p>
            <a:r>
              <a:rPr lang="en-US" dirty="0"/>
              <a:t>Dissolution of a Call between Congregation and its Installed Pastor</a:t>
            </a:r>
          </a:p>
          <a:p>
            <a:r>
              <a:rPr lang="en-US" dirty="0"/>
              <a:t>Maternity  Paternity  Adoption Leave</a:t>
            </a:r>
          </a:p>
          <a:p>
            <a:endParaRPr lang="en-US" dirty="0"/>
          </a:p>
        </p:txBody>
      </p:sp>
      <p:sp>
        <p:nvSpPr>
          <p:cNvPr id="7" name="Text Placeholder 6">
            <a:extLst>
              <a:ext uri="{FF2B5EF4-FFF2-40B4-BE49-F238E27FC236}">
                <a16:creationId xmlns:a16="http://schemas.microsoft.com/office/drawing/2014/main" id="{3EA34E7E-6BB0-4276-9993-7D15DAF830EB}"/>
              </a:ext>
            </a:extLst>
          </p:cNvPr>
          <p:cNvSpPr>
            <a:spLocks noGrp="1"/>
          </p:cNvSpPr>
          <p:nvPr>
            <p:ph type="body" sz="quarter" idx="13"/>
          </p:nvPr>
        </p:nvSpPr>
        <p:spPr>
          <a:xfrm>
            <a:off x="7968934" y="2011680"/>
            <a:ext cx="3383280" cy="530352"/>
          </a:xfrm>
        </p:spPr>
        <p:txBody>
          <a:bodyPr>
            <a:normAutofit/>
          </a:bodyPr>
          <a:lstStyle/>
          <a:p>
            <a:r>
              <a:rPr lang="en-US" dirty="0"/>
              <a:t>Pulpit Supply</a:t>
            </a:r>
          </a:p>
        </p:txBody>
      </p:sp>
      <p:sp>
        <p:nvSpPr>
          <p:cNvPr id="8" name="Content Placeholder 7">
            <a:extLst>
              <a:ext uri="{FF2B5EF4-FFF2-40B4-BE49-F238E27FC236}">
                <a16:creationId xmlns:a16="http://schemas.microsoft.com/office/drawing/2014/main" id="{C6AEC234-75AE-4C73-8E75-A426AAC54462}"/>
              </a:ext>
            </a:extLst>
          </p:cNvPr>
          <p:cNvSpPr>
            <a:spLocks noGrp="1"/>
          </p:cNvSpPr>
          <p:nvPr>
            <p:ph sz="quarter" idx="14"/>
          </p:nvPr>
        </p:nvSpPr>
        <p:spPr>
          <a:xfrm>
            <a:off x="7968934" y="2560320"/>
            <a:ext cx="3383280" cy="3446463"/>
          </a:xfrm>
        </p:spPr>
        <p:txBody>
          <a:bodyPr>
            <a:noAutofit/>
          </a:bodyPr>
          <a:lstStyle/>
          <a:p>
            <a:r>
              <a:rPr lang="en-US" dirty="0"/>
              <a:t>Pulpit Supply List</a:t>
            </a:r>
          </a:p>
          <a:p>
            <a:r>
              <a:rPr lang="en-US" dirty="0"/>
              <a:t>Expectations and Ethics around Pulpit Supply</a:t>
            </a:r>
          </a:p>
          <a:p>
            <a:r>
              <a:rPr lang="en-US" dirty="0"/>
              <a:t>Compensation for Pulpit Supply Ministers</a:t>
            </a:r>
          </a:p>
        </p:txBody>
      </p:sp>
      <p:sp>
        <p:nvSpPr>
          <p:cNvPr id="9" name="Date Placeholder 8">
            <a:extLst>
              <a:ext uri="{FF2B5EF4-FFF2-40B4-BE49-F238E27FC236}">
                <a16:creationId xmlns:a16="http://schemas.microsoft.com/office/drawing/2014/main" id="{72919092-CCE1-4A58-8E2A-540307E14B56}"/>
              </a:ext>
            </a:extLst>
          </p:cNvPr>
          <p:cNvSpPr>
            <a:spLocks noGrp="1"/>
          </p:cNvSpPr>
          <p:nvPr>
            <p:ph type="dt" sz="half" idx="10"/>
          </p:nvPr>
        </p:nvSpPr>
        <p:spPr>
          <a:xfrm>
            <a:off x="838200" y="6429375"/>
            <a:ext cx="2743200" cy="365125"/>
          </a:xfrm>
        </p:spPr>
        <p:txBody>
          <a:bodyPr/>
          <a:lstStyle/>
          <a:p>
            <a:r>
              <a:rPr lang="en-US"/>
              <a:t>3/1/20XX</a:t>
            </a:r>
          </a:p>
        </p:txBody>
      </p:sp>
      <p:sp>
        <p:nvSpPr>
          <p:cNvPr id="10" name="Footer Placeholder 9">
            <a:extLst>
              <a:ext uri="{FF2B5EF4-FFF2-40B4-BE49-F238E27FC236}">
                <a16:creationId xmlns:a16="http://schemas.microsoft.com/office/drawing/2014/main" id="{43032B0D-C227-4CB9-85CC-4B9B8BF1621E}"/>
              </a:ext>
            </a:extLst>
          </p:cNvPr>
          <p:cNvSpPr>
            <a:spLocks noGrp="1"/>
          </p:cNvSpPr>
          <p:nvPr>
            <p:ph type="ftr" sz="quarter" idx="11"/>
          </p:nvPr>
        </p:nvSpPr>
        <p:spPr>
          <a:xfrm>
            <a:off x="4038600" y="6429375"/>
            <a:ext cx="4114800" cy="365125"/>
          </a:xfrm>
        </p:spPr>
        <p:txBody>
          <a:bodyPr/>
          <a:lstStyle/>
          <a:p>
            <a:r>
              <a:rPr lang="en-US"/>
              <a:t>SAMPLE FOOTER TEXT</a:t>
            </a:r>
          </a:p>
        </p:txBody>
      </p:sp>
      <p:sp>
        <p:nvSpPr>
          <p:cNvPr id="11" name="Slide Number Placeholder 10">
            <a:extLst>
              <a:ext uri="{FF2B5EF4-FFF2-40B4-BE49-F238E27FC236}">
                <a16:creationId xmlns:a16="http://schemas.microsoft.com/office/drawing/2014/main" id="{5F67B498-D587-4BC1-B0F3-4316C41ADDF9}"/>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7</a:t>
            </a:fld>
            <a:endParaRPr lang="en-US"/>
          </a:p>
        </p:txBody>
      </p:sp>
    </p:spTree>
    <p:extLst>
      <p:ext uri="{BB962C8B-B14F-4D97-AF65-F5344CB8AC3E}">
        <p14:creationId xmlns:p14="http://schemas.microsoft.com/office/powerpoint/2010/main" val="291126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8CC6-FF60-4FC8-BA35-52A8BDDCF95E}"/>
              </a:ext>
            </a:extLst>
          </p:cNvPr>
          <p:cNvSpPr>
            <a:spLocks noGrp="1"/>
          </p:cNvSpPr>
          <p:nvPr>
            <p:ph type="title"/>
          </p:nvPr>
        </p:nvSpPr>
        <p:spPr>
          <a:xfrm>
            <a:off x="960574" y="-426910"/>
            <a:ext cx="6156051" cy="2076450"/>
          </a:xfrm>
        </p:spPr>
        <p:txBody>
          <a:bodyPr/>
          <a:lstStyle/>
          <a:p>
            <a:r>
              <a:rPr lang="en-US" dirty="0"/>
              <a:t>Summary</a:t>
            </a:r>
          </a:p>
        </p:txBody>
      </p:sp>
      <p:sp>
        <p:nvSpPr>
          <p:cNvPr id="3" name="Content Placeholder 2">
            <a:extLst>
              <a:ext uri="{FF2B5EF4-FFF2-40B4-BE49-F238E27FC236}">
                <a16:creationId xmlns:a16="http://schemas.microsoft.com/office/drawing/2014/main" id="{BF0E0066-50A4-4BA2-9D04-DA968D2AB1C6}"/>
              </a:ext>
            </a:extLst>
          </p:cNvPr>
          <p:cNvSpPr>
            <a:spLocks noGrp="1"/>
          </p:cNvSpPr>
          <p:nvPr>
            <p:ph idx="1"/>
          </p:nvPr>
        </p:nvSpPr>
        <p:spPr>
          <a:xfrm>
            <a:off x="737118" y="1705547"/>
            <a:ext cx="6260181" cy="4471415"/>
          </a:xfrm>
        </p:spPr>
        <p:txBody>
          <a:bodyPr>
            <a:noAutofit/>
          </a:bodyPr>
          <a:lstStyle/>
          <a:p>
            <a:r>
              <a:rPr lang="en-US" dirty="0"/>
              <a:t>There is so much to learn and know as a Clerk of Session. Thank you for taking on this big job! You are NOT alone in this process. We have designed our website to be as user-friendly as possible, so when you need a form or to access how to do something, you can usually find it on the website. You also have presbytery staff who are always willing to help. As your elected Stated Clerk of Flint River Presbytery, I am always ready and willing to help in any way I can. Call, email, yell – just let me know if you need me. Together we will figure it out!</a:t>
            </a:r>
          </a:p>
        </p:txBody>
      </p:sp>
      <p:pic>
        <p:nvPicPr>
          <p:cNvPr id="7" name="Picture Placeholder 6" descr="Photo of artist  with a paint brush brushing on orange paint on a palette">
            <a:extLst>
              <a:ext uri="{FF2B5EF4-FFF2-40B4-BE49-F238E27FC236}">
                <a16:creationId xmlns:a16="http://schemas.microsoft.com/office/drawing/2014/main" id="{7D1EAA44-4F3D-44D6-B1B6-5140800EC0A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424928" y="484632"/>
            <a:ext cx="4279392" cy="2862072"/>
          </a:xfrm>
        </p:spPr>
      </p:pic>
      <p:pic>
        <p:nvPicPr>
          <p:cNvPr id="9" name="Picture Placeholder 8" descr="Photo of an artist opening up a tube of paint">
            <a:extLst>
              <a:ext uri="{FF2B5EF4-FFF2-40B4-BE49-F238E27FC236}">
                <a16:creationId xmlns:a16="http://schemas.microsoft.com/office/drawing/2014/main" id="{78CF4775-4C31-488E-AB32-6C7A887A129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7424928" y="3511296"/>
            <a:ext cx="4279392" cy="2862072"/>
          </a:xfrm>
        </p:spPr>
      </p:pic>
      <p:sp>
        <p:nvSpPr>
          <p:cNvPr id="10" name="Date Placeholder 9">
            <a:extLst>
              <a:ext uri="{FF2B5EF4-FFF2-40B4-BE49-F238E27FC236}">
                <a16:creationId xmlns:a16="http://schemas.microsoft.com/office/drawing/2014/main" id="{FB067F41-22A4-40B6-A3DA-26D8E0FCC569}"/>
              </a:ext>
            </a:extLst>
          </p:cNvPr>
          <p:cNvSpPr>
            <a:spLocks noGrp="1"/>
          </p:cNvSpPr>
          <p:nvPr>
            <p:ph type="dt" sz="half" idx="10"/>
          </p:nvPr>
        </p:nvSpPr>
        <p:spPr>
          <a:xfrm>
            <a:off x="838200" y="6429375"/>
            <a:ext cx="2743200" cy="365125"/>
          </a:xfrm>
        </p:spPr>
        <p:txBody>
          <a:bodyPr/>
          <a:lstStyle/>
          <a:p>
            <a:r>
              <a:rPr lang="en-US"/>
              <a:t>3/1/20XX</a:t>
            </a:r>
          </a:p>
        </p:txBody>
      </p:sp>
      <p:sp>
        <p:nvSpPr>
          <p:cNvPr id="11" name="Footer Placeholder 10">
            <a:extLst>
              <a:ext uri="{FF2B5EF4-FFF2-40B4-BE49-F238E27FC236}">
                <a16:creationId xmlns:a16="http://schemas.microsoft.com/office/drawing/2014/main" id="{ECB2F7A7-6A7C-429F-A261-494305D5DDAD}"/>
              </a:ext>
            </a:extLst>
          </p:cNvPr>
          <p:cNvSpPr>
            <a:spLocks noGrp="1"/>
          </p:cNvSpPr>
          <p:nvPr>
            <p:ph type="ftr" sz="quarter" idx="11"/>
          </p:nvPr>
        </p:nvSpPr>
        <p:spPr>
          <a:xfrm>
            <a:off x="4038600" y="6429375"/>
            <a:ext cx="4114800" cy="365125"/>
          </a:xfrm>
        </p:spPr>
        <p:txBody>
          <a:bodyPr/>
          <a:lstStyle/>
          <a:p>
            <a:r>
              <a:rPr lang="en-US"/>
              <a:t>SAMPLE FOOTER TEXT</a:t>
            </a:r>
          </a:p>
        </p:txBody>
      </p:sp>
      <p:sp>
        <p:nvSpPr>
          <p:cNvPr id="12" name="Slide Number Placeholder 11">
            <a:extLst>
              <a:ext uri="{FF2B5EF4-FFF2-40B4-BE49-F238E27FC236}">
                <a16:creationId xmlns:a16="http://schemas.microsoft.com/office/drawing/2014/main" id="{7F068389-EB02-493E-9416-4F35FEE4D01F}"/>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8</a:t>
            </a:fld>
            <a:endParaRPr lang="en-US"/>
          </a:p>
        </p:txBody>
      </p:sp>
    </p:spTree>
    <p:extLst>
      <p:ext uri="{BB962C8B-B14F-4D97-AF65-F5344CB8AC3E}">
        <p14:creationId xmlns:p14="http://schemas.microsoft.com/office/powerpoint/2010/main" val="94309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DBD4-E398-4AA3-AEC1-4BF03FC59886}"/>
              </a:ext>
            </a:extLst>
          </p:cNvPr>
          <p:cNvSpPr>
            <a:spLocks noGrp="1"/>
          </p:cNvSpPr>
          <p:nvPr>
            <p:ph type="title"/>
          </p:nvPr>
        </p:nvSpPr>
        <p:spPr>
          <a:xfrm>
            <a:off x="841248" y="3893769"/>
            <a:ext cx="5992550" cy="2319306"/>
          </a:xfrm>
        </p:spPr>
        <p:txBody>
          <a:bodyPr/>
          <a:lstStyle/>
          <a:p>
            <a:r>
              <a:rPr lang="en-US" dirty="0"/>
              <a:t>Thank you</a:t>
            </a:r>
          </a:p>
        </p:txBody>
      </p:sp>
      <p:pic>
        <p:nvPicPr>
          <p:cNvPr id="6" name="Picture Placeholder 5" descr="Photo of a bunch of clean artist paintbrushes">
            <a:extLst>
              <a:ext uri="{FF2B5EF4-FFF2-40B4-BE49-F238E27FC236}">
                <a16:creationId xmlns:a16="http://schemas.microsoft.com/office/drawing/2014/main" id="{D7D1C07D-75DD-4A12-9C4C-A9C3E052A3D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93776" y="484632"/>
            <a:ext cx="11210544" cy="3191256"/>
          </a:xfrm>
        </p:spPr>
      </p:pic>
      <p:sp>
        <p:nvSpPr>
          <p:cNvPr id="3" name="Content Placeholder 2">
            <a:extLst>
              <a:ext uri="{FF2B5EF4-FFF2-40B4-BE49-F238E27FC236}">
                <a16:creationId xmlns:a16="http://schemas.microsoft.com/office/drawing/2014/main" id="{02F80182-DF99-445E-8055-837D597C38A5}"/>
              </a:ext>
            </a:extLst>
          </p:cNvPr>
          <p:cNvSpPr>
            <a:spLocks noGrp="1"/>
          </p:cNvSpPr>
          <p:nvPr>
            <p:ph idx="1"/>
          </p:nvPr>
        </p:nvSpPr>
        <p:spPr>
          <a:xfrm>
            <a:off x="6979133" y="3893770"/>
            <a:ext cx="4377714" cy="2319306"/>
          </a:xfrm>
        </p:spPr>
        <p:txBody>
          <a:bodyPr/>
          <a:lstStyle/>
          <a:p>
            <a:r>
              <a:rPr lang="en-US" dirty="0"/>
              <a:t>Becky Willis, Stated Clerk</a:t>
            </a:r>
          </a:p>
          <a:p>
            <a:r>
              <a:rPr lang="en-US" dirty="0"/>
              <a:t>bwillis123a@yahoo.com</a:t>
            </a:r>
          </a:p>
          <a:p>
            <a:r>
              <a:rPr lang="en-US" dirty="0"/>
              <a:t>229-378-0102</a:t>
            </a:r>
          </a:p>
        </p:txBody>
      </p:sp>
      <p:sp>
        <p:nvSpPr>
          <p:cNvPr id="7" name="Date Placeholder 6">
            <a:extLst>
              <a:ext uri="{FF2B5EF4-FFF2-40B4-BE49-F238E27FC236}">
                <a16:creationId xmlns:a16="http://schemas.microsoft.com/office/drawing/2014/main" id="{3A354B2E-C37D-4B68-9B83-A941B747CCED}"/>
              </a:ext>
            </a:extLst>
          </p:cNvPr>
          <p:cNvSpPr>
            <a:spLocks noGrp="1"/>
          </p:cNvSpPr>
          <p:nvPr>
            <p:ph type="dt" sz="half" idx="10"/>
          </p:nvPr>
        </p:nvSpPr>
        <p:spPr>
          <a:xfrm>
            <a:off x="838200" y="6418489"/>
            <a:ext cx="2743200" cy="365125"/>
          </a:xfrm>
        </p:spPr>
        <p:txBody>
          <a:bodyPr/>
          <a:lstStyle/>
          <a:p>
            <a:r>
              <a:rPr lang="en-US"/>
              <a:t>3/1/20XX</a:t>
            </a:r>
          </a:p>
        </p:txBody>
      </p:sp>
      <p:sp>
        <p:nvSpPr>
          <p:cNvPr id="8" name="Footer Placeholder 7">
            <a:extLst>
              <a:ext uri="{FF2B5EF4-FFF2-40B4-BE49-F238E27FC236}">
                <a16:creationId xmlns:a16="http://schemas.microsoft.com/office/drawing/2014/main" id="{F60FABF8-6F79-4985-A2FB-99DAD9E63042}"/>
              </a:ext>
            </a:extLst>
          </p:cNvPr>
          <p:cNvSpPr>
            <a:spLocks noGrp="1"/>
          </p:cNvSpPr>
          <p:nvPr>
            <p:ph type="ftr" sz="quarter" idx="11"/>
          </p:nvPr>
        </p:nvSpPr>
        <p:spPr>
          <a:xfrm>
            <a:off x="4038600" y="6429375"/>
            <a:ext cx="4114800"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88A55AA7-3B73-477B-A886-58F8E99420E9}"/>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9</a:t>
            </a:fld>
            <a:endParaRPr lang="en-US"/>
          </a:p>
        </p:txBody>
      </p:sp>
    </p:spTree>
    <p:extLst>
      <p:ext uri="{BB962C8B-B14F-4D97-AF65-F5344CB8AC3E}">
        <p14:creationId xmlns:p14="http://schemas.microsoft.com/office/powerpoint/2010/main" val="1510143952"/>
      </p:ext>
    </p:extLst>
  </p:cSld>
  <p:clrMapOvr>
    <a:masterClrMapping/>
  </p:clrMapOvr>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AFE2A1-77F8-441E-9B9F-DD61C354F4F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5CF4B188-9E41-4609-81DC-EA2587D009AE}">
  <ds:schemaRefs>
    <ds:schemaRef ds:uri="http://schemas.microsoft.com/sharepoint/v3/contenttype/forms"/>
  </ds:schemaRefs>
</ds:datastoreItem>
</file>

<file path=customXml/itemProps3.xml><?xml version="1.0" encoding="utf-8"?>
<ds:datastoreItem xmlns:ds="http://schemas.openxmlformats.org/officeDocument/2006/customXml" ds:itemID="{56052644-F409-493B-8E91-969D43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{1B593459-FCBD-45F3-8A54-C5F771312B77}tf00537603_win32</Template>
  <TotalTime>37</TotalTime>
  <Words>533</Words>
  <Application>Microsoft Office PowerPoint</Application>
  <PresentationFormat>Widescreen</PresentationFormat>
  <Paragraphs>71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 LT Pro</vt:lpstr>
      <vt:lpstr>Calibri</vt:lpstr>
      <vt:lpstr>Sabon Next LT</vt:lpstr>
      <vt:lpstr>Wingdings</vt:lpstr>
      <vt:lpstr>LuminousVTI</vt:lpstr>
      <vt:lpstr>Clerk’s Corner</vt:lpstr>
      <vt:lpstr>Agenda</vt:lpstr>
      <vt:lpstr>Introduction</vt:lpstr>
      <vt:lpstr>Welcome Clerks of Session</vt:lpstr>
      <vt:lpstr>The way to get started is to quit  talking and begin doing. </vt:lpstr>
      <vt:lpstr>Overview of FRP Website</vt:lpstr>
      <vt:lpstr>Guidelines</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Clerk’s Corner</dc:title>
  <dc:creator>Becky Willis</dc:creator>
  <cp:lastModifiedBy>Becky Willis</cp:lastModifiedBy>
  <cp:revision>1</cp:revision>
  <dcterms:created xsi:type="dcterms:W3CDTF">2022-04-12T20:11:14Z</dcterms:created>
  <dcterms:modified xsi:type="dcterms:W3CDTF">2022-04-12T20:48:20Z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